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3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C00AC-5A54-45CD-F1A1-9875471EB4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A31449-AF62-0787-2154-1A6FA678EA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B32EB-4C3D-DFDA-064D-2BFB037666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49AB5E-080A-F542-AB8E-7BE937E7556C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52A9A-7778-B01C-323D-C92C8443B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6D1B6-FC9D-9FDB-4FDF-BAE5A3F53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3CE283-7D1C-6B42-B255-36A2DF9A1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43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white rectangular object with orange text&#10;&#10;Description automatically generated">
            <a:extLst>
              <a:ext uri="{FF2B5EF4-FFF2-40B4-BE49-F238E27FC236}">
                <a16:creationId xmlns:a16="http://schemas.microsoft.com/office/drawing/2014/main" id="{4CADE918-7D4B-6E57-A3F8-263237AF7A8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350" y="0"/>
            <a:ext cx="12179302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5DA8DD2-C70E-0D88-930D-279622E4DFD7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90500" y="6530340"/>
            <a:ext cx="1857375" cy="1371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900">
                <a:solidFill>
                  <a:srgbClr val="0078D7"/>
                </a:solidFill>
                <a:latin typeface="Rockwell" panose="02060603020205020403" pitchFamily="18" charset="77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1088155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6205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Rockwell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Kalinowski, JK</dc:creator>
  <cp:lastModifiedBy>Pat Stiede</cp:lastModifiedBy>
  <cp:revision>1</cp:revision>
  <dcterms:created xsi:type="dcterms:W3CDTF">2023-10-02T19:31:22Z</dcterms:created>
  <dcterms:modified xsi:type="dcterms:W3CDTF">2023-10-02T19:36:15Z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2023-10-02T19:33:35Z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b87a1726-34f6-43d6-9e83-ed7aade693ba</vt:lpwstr>
  </property>
  <property fmtid="{D5CDD505-2E9C-101B-9397-08002B2CF9AE}" pid="8" name="MSIP_Label_2bbab825-a111-45e4-86a1-18cee0005896_ContentBits">
    <vt:lpwstr>2</vt:lpwstr>
  </property>
  <property fmtid="{D5CDD505-2E9C-101B-9397-08002B2CF9AE}" pid="9" name="ClassificationContentMarkingFooterLocations">
    <vt:lpwstr>Office Theme:10</vt:lpwstr>
  </property>
  <property fmtid="{D5CDD505-2E9C-101B-9397-08002B2CF9AE}" pid="10" name="ClassificationContentMarkingFooterText">
    <vt:lpwstr>Information Classification: General</vt:lpwstr>
  </property>
</Properties>
</file>