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1" r:id="rId2"/>
  </p:sldMasterIdLst>
  <p:sldIdLst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300"/>
    <a:srgbClr val="FFA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2"/>
  </p:normalViewPr>
  <p:slideViewPr>
    <p:cSldViewPr snapToGrid="0">
      <p:cViewPr>
        <p:scale>
          <a:sx n="85" d="100"/>
          <a:sy n="85" d="100"/>
        </p:scale>
        <p:origin x="1592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128B5-B72E-E398-08FD-2CA9959B11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7515069" cy="2387600"/>
          </a:xfrm>
          <a:prstGeom prst="rect">
            <a:avLst/>
          </a:prstGeom>
        </p:spPr>
        <p:txBody>
          <a:bodyPr anchor="b"/>
          <a:lstStyle>
            <a:lvl1pPr algn="l">
              <a:defRPr sz="5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97A856-A59C-67E9-1FF6-C9AD9AA183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4572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367F2-C7E3-6DB2-405E-B7860E1BF1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1A420A-9279-3F4E-BB0C-2C31BFE7E9F8}" type="datetimeFigureOut">
              <a:rPr lang="en-US" smtClean="0"/>
              <a:t>1/23/24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87259-EFCB-FDE1-0A01-08D2B0022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367527-36B9-CD8F-7A75-94DDF1F56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D7708F-870C-0249-80F6-C41ECAEB0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37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128B5-B72E-E398-08FD-2CA9959B11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97A856-A59C-67E9-1FF6-C9AD9AA183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367F2-C7E3-6DB2-405E-B7860E1BF1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1A420A-9279-3F4E-BB0C-2C31BFE7E9F8}" type="datetimeFigureOut">
              <a:rPr lang="en-US" smtClean="0"/>
              <a:t>1/23/24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87259-EFCB-FDE1-0A01-08D2B0022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367527-36B9-CD8F-7A75-94DDF1F56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D7708F-870C-0249-80F6-C41ECAEB0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148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lue background with colorful shapes&#10;&#10;Description automatically generated">
            <a:extLst>
              <a:ext uri="{FF2B5EF4-FFF2-40B4-BE49-F238E27FC236}">
                <a16:creationId xmlns:a16="http://schemas.microsoft.com/office/drawing/2014/main" id="{B8EAC950-FEAA-6793-AD5D-D5668B61675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885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omputer&#10;&#10;Description automatically generated">
            <a:extLst>
              <a:ext uri="{FF2B5EF4-FFF2-40B4-BE49-F238E27FC236}">
                <a16:creationId xmlns:a16="http://schemas.microsoft.com/office/drawing/2014/main" id="{772B2F38-B60C-8059-0EC6-19582814077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451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675F512-9236-39CB-BBBC-522768449770}"/>
              </a:ext>
            </a:extLst>
          </p:cNvPr>
          <p:cNvSpPr txBox="1"/>
          <p:nvPr/>
        </p:nvSpPr>
        <p:spPr>
          <a:xfrm>
            <a:off x="1469036" y="2593170"/>
            <a:ext cx="57562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spc="-150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Title to go here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89D6930-0F70-5B0B-E662-1498A1699AAF}"/>
              </a:ext>
            </a:extLst>
          </p:cNvPr>
          <p:cNvSpPr txBox="1"/>
          <p:nvPr/>
        </p:nvSpPr>
        <p:spPr>
          <a:xfrm>
            <a:off x="1469036" y="3703658"/>
            <a:ext cx="38824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Presenter Name</a:t>
            </a:r>
          </a:p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 Information</a:t>
            </a:r>
            <a:endParaRPr lang="en-US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326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4700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1217</TotalTime>
  <Words>8</Words>
  <Application>Microsoft Macintosh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Office Theme</vt:lpstr>
      <vt:lpstr>1_Custom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Kalinowski, JK</dc:creator>
  <cp:lastModifiedBy>Rachel Labgold</cp:lastModifiedBy>
  <cp:revision>5</cp:revision>
  <dcterms:created xsi:type="dcterms:W3CDTF">2023-08-04T15:46:09Z</dcterms:created>
  <dcterms:modified xsi:type="dcterms:W3CDTF">2024-01-24T13:16:30Z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bab825-a111-45e4-86a1-18cee0005896_Enabled">
    <vt:lpwstr>true</vt:lpwstr>
  </property>
  <property fmtid="{D5CDD505-2E9C-101B-9397-08002B2CF9AE}" pid="3" name="MSIP_Label_2bbab825-a111-45e4-86a1-18cee0005896_SetDate">
    <vt:lpwstr>2023-08-04T15:59:34Z</vt:lpwstr>
  </property>
  <property fmtid="{D5CDD505-2E9C-101B-9397-08002B2CF9AE}" pid="4" name="MSIP_Label_2bbab825-a111-45e4-86a1-18cee0005896_Method">
    <vt:lpwstr>Standard</vt:lpwstr>
  </property>
  <property fmtid="{D5CDD505-2E9C-101B-9397-08002B2CF9AE}" pid="5" name="MSIP_Label_2bbab825-a111-45e4-86a1-18cee0005896_Name">
    <vt:lpwstr>2bbab825-a111-45e4-86a1-18cee0005896</vt:lpwstr>
  </property>
  <property fmtid="{D5CDD505-2E9C-101B-9397-08002B2CF9AE}" pid="6" name="MSIP_Label_2bbab825-a111-45e4-86a1-18cee0005896_SiteId">
    <vt:lpwstr>2567d566-604c-408a-8a60-55d0dc9d9d6b</vt:lpwstr>
  </property>
  <property fmtid="{D5CDD505-2E9C-101B-9397-08002B2CF9AE}" pid="7" name="MSIP_Label_2bbab825-a111-45e4-86a1-18cee0005896_ActionId">
    <vt:lpwstr>d4c64e10-fa5c-48f0-a533-64aa799e0036</vt:lpwstr>
  </property>
  <property fmtid="{D5CDD505-2E9C-101B-9397-08002B2CF9AE}" pid="8" name="MSIP_Label_2bbab825-a111-45e4-86a1-18cee0005896_ContentBits">
    <vt:lpwstr>2</vt:lpwstr>
  </property>
  <property fmtid="{D5CDD505-2E9C-101B-9397-08002B2CF9AE}" pid="9" name="ClassificationContentMarkingFooterLocations">
    <vt:lpwstr>Office Theme:10\Custom Design:10\1_Custom Design:10</vt:lpwstr>
  </property>
  <property fmtid="{D5CDD505-2E9C-101B-9397-08002B2CF9AE}" pid="10" name="ClassificationContentMarkingFooterText">
    <vt:lpwstr>Information Classification: General</vt:lpwstr>
  </property>
</Properties>
</file>