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01" d="100"/>
          <a:sy n="101" d="100"/>
        </p:scale>
        <p:origin x="34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567B0-44A4-7A5A-F9CD-877192D31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63487"/>
            <a:ext cx="9144000" cy="2446476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35FC7C-4673-C4B1-D4F3-4BF968B58A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3A2816-A64E-F973-77B5-CBF9D7F29D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4730D-14C0-3C40-A1E6-CEECB9465D84}" type="datetimeFigureOut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3BFD3F-BD5F-6591-EFDC-165BBE141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1CE64B-B227-098F-D0F7-7AA4E270C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EF0FF3-2E38-6D40-9C73-BD2B73B21B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47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3F551F1-C4AD-D51A-2C3A-33EEF24D1C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93787"/>
            <a:ext cx="10515600" cy="7286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D39D06-4CD6-4DE5-912D-3844B134C5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08313"/>
            <a:ext cx="10515600" cy="42686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5F93F7-D079-6783-7DFE-C790B03394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64730D-14C0-3C40-A1E6-CEECB9465D84}" type="datetimeFigureOut">
              <a:rPr lang="en-US" smtClean="0"/>
              <a:t>1/12/2024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DE2CBD-1C06-23F0-DC42-95B6D06313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2AF860-833D-A919-C5FC-D9C62B943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EF0FF3-2E38-6D40-9C73-BD2B73B21B69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C63D9CB-E19A-5B17-A3F1-E7BBF506291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12192000" cy="903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606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028E37-799A-C390-28A1-55DE5396E30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247014-90BC-1C92-7226-86C735C03C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5756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Cindy Geist</dc:creator>
  <cp:lastModifiedBy>Natasha Bush-Postell</cp:lastModifiedBy>
  <cp:revision>4</cp:revision>
  <dcterms:created xsi:type="dcterms:W3CDTF">2024-01-11T19:24:34Z</dcterms:created>
  <dcterms:modified xsi:type="dcterms:W3CDTF">2024-01-12T15:07:17Z</dcterms:modified>
</cp:coreProperties>
</file>