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1" r:id="rId1"/>
  </p:sldMasterIdLst>
  <p:notesMasterIdLst>
    <p:notesMasterId r:id="rId39"/>
  </p:notesMasterIdLst>
  <p:sldIdLst>
    <p:sldId id="561" r:id="rId2"/>
    <p:sldId id="572" r:id="rId3"/>
    <p:sldId id="573" r:id="rId4"/>
    <p:sldId id="574" r:id="rId5"/>
    <p:sldId id="258" r:id="rId6"/>
    <p:sldId id="260" r:id="rId7"/>
    <p:sldId id="262" r:id="rId8"/>
    <p:sldId id="264" r:id="rId9"/>
    <p:sldId id="266" r:id="rId10"/>
    <p:sldId id="270" r:id="rId11"/>
    <p:sldId id="257054" r:id="rId12"/>
    <p:sldId id="274" r:id="rId13"/>
    <p:sldId id="284" r:id="rId14"/>
    <p:sldId id="275" r:id="rId15"/>
    <p:sldId id="276" r:id="rId16"/>
    <p:sldId id="272" r:id="rId17"/>
    <p:sldId id="277" r:id="rId18"/>
    <p:sldId id="281" r:id="rId19"/>
    <p:sldId id="648" r:id="rId20"/>
    <p:sldId id="257055" r:id="rId21"/>
    <p:sldId id="257056" r:id="rId22"/>
    <p:sldId id="267" r:id="rId23"/>
    <p:sldId id="577" r:id="rId24"/>
    <p:sldId id="575" r:id="rId25"/>
    <p:sldId id="576" r:id="rId26"/>
    <p:sldId id="578" r:id="rId27"/>
    <p:sldId id="563" r:id="rId28"/>
    <p:sldId id="1170" r:id="rId29"/>
    <p:sldId id="564" r:id="rId30"/>
    <p:sldId id="565" r:id="rId31"/>
    <p:sldId id="566" r:id="rId32"/>
    <p:sldId id="257057" r:id="rId33"/>
    <p:sldId id="568" r:id="rId34"/>
    <p:sldId id="569" r:id="rId35"/>
    <p:sldId id="570" r:id="rId36"/>
    <p:sldId id="257052" r:id="rId37"/>
    <p:sldId id="25705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10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293" autoAdjust="0"/>
    <p:restoredTop sz="94694"/>
  </p:normalViewPr>
  <p:slideViewPr>
    <p:cSldViewPr snapToObjects="1">
      <p:cViewPr varScale="1">
        <p:scale>
          <a:sx n="63" d="100"/>
          <a:sy n="63" d="100"/>
        </p:scale>
        <p:origin x="984" y="76"/>
      </p:cViewPr>
      <p:guideLst/>
    </p:cSldViewPr>
  </p:slideViewPr>
  <p:notesTextViewPr>
    <p:cViewPr>
      <p:scale>
        <a:sx n="1" d="1"/>
        <a:sy n="1" d="1"/>
      </p:scale>
      <p:origin x="0" y="0"/>
    </p:cViewPr>
  </p:notesTextViewPr>
  <p:sorterViewPr>
    <p:cViewPr varScale="1">
      <p:scale>
        <a:sx n="1" d="1"/>
        <a:sy n="1" d="1"/>
      </p:scale>
      <p:origin x="0" y="-2104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marroy, Rogelio" userId="2988cf30-7f04-4af2-bd77-a08845f781c2" providerId="ADAL" clId="{507FD6C6-8158-4B74-B772-C468EA73C82D}"/>
    <pc:docChg chg="undo redo custSel addSld delSld modSld">
      <pc:chgData name="Lemarroy, Rogelio" userId="2988cf30-7f04-4af2-bd77-a08845f781c2" providerId="ADAL" clId="{507FD6C6-8158-4B74-B772-C468EA73C82D}" dt="2025-10-23T20:44:28.711" v="905" actId="14100"/>
      <pc:docMkLst>
        <pc:docMk/>
      </pc:docMkLst>
      <pc:sldChg chg="addSp delSp modSp mod">
        <pc:chgData name="Lemarroy, Rogelio" userId="2988cf30-7f04-4af2-bd77-a08845f781c2" providerId="ADAL" clId="{507FD6C6-8158-4B74-B772-C468EA73C82D}" dt="2025-10-23T19:43:27.547" v="884" actId="20577"/>
        <pc:sldMkLst>
          <pc:docMk/>
          <pc:sldMk cId="3126968069" sldId="266"/>
        </pc:sldMkLst>
        <pc:picChg chg="add mod modCrop">
          <ac:chgData name="Lemarroy, Rogelio" userId="2988cf30-7f04-4af2-bd77-a08845f781c2" providerId="ADAL" clId="{507FD6C6-8158-4B74-B772-C468EA73C82D}" dt="2025-10-23T19:42:26.312" v="823" actId="1076"/>
          <ac:picMkLst>
            <pc:docMk/>
            <pc:sldMk cId="3126968069" sldId="266"/>
            <ac:picMk id="7" creationId="{FAE2F4FC-5598-C18F-2911-1D3F9D43CC0F}"/>
          </ac:picMkLst>
        </pc:picChg>
      </pc:sldChg>
      <pc:sldChg chg="addSp delSp modSp mod modClrScheme chgLayout">
        <pc:chgData name="Lemarroy, Rogelio" userId="2988cf30-7f04-4af2-bd77-a08845f781c2" providerId="ADAL" clId="{507FD6C6-8158-4B74-B772-C468EA73C82D}" dt="2025-10-23T16:49:44.223" v="440" actId="478"/>
        <pc:sldMkLst>
          <pc:docMk/>
          <pc:sldMk cId="0" sldId="267"/>
        </pc:sldMkLst>
        <pc:spChg chg="add del mod ord">
          <ac:chgData name="Lemarroy, Rogelio" userId="2988cf30-7f04-4af2-bd77-a08845f781c2" providerId="ADAL" clId="{507FD6C6-8158-4B74-B772-C468EA73C82D}" dt="2025-10-23T16:49:40.880" v="439" actId="26606"/>
          <ac:spMkLst>
            <pc:docMk/>
            <pc:sldMk cId="0" sldId="267"/>
            <ac:spMk id="26626" creationId="{BC1E41DB-80F3-47AC-92CA-F6E702D3F7E3}"/>
          </ac:spMkLst>
        </pc:spChg>
        <pc:graphicFrameChg chg="add mod ord modGraphic">
          <ac:chgData name="Lemarroy, Rogelio" userId="2988cf30-7f04-4af2-bd77-a08845f781c2" providerId="ADAL" clId="{507FD6C6-8158-4B74-B772-C468EA73C82D}" dt="2025-10-23T16:49:40.880" v="439" actId="26606"/>
          <ac:graphicFrameMkLst>
            <pc:docMk/>
            <pc:sldMk cId="0" sldId="267"/>
            <ac:graphicFrameMk id="26629" creationId="{290FDB55-52EC-BC9D-D69A-41761CF96DA8}"/>
          </ac:graphicFrameMkLst>
        </pc:graphicFrameChg>
      </pc:sldChg>
      <pc:sldChg chg="del">
        <pc:chgData name="Lemarroy, Rogelio" userId="2988cf30-7f04-4af2-bd77-a08845f781c2" providerId="ADAL" clId="{507FD6C6-8158-4B74-B772-C468EA73C82D}" dt="2025-10-23T16:45:54.156" v="392" actId="47"/>
        <pc:sldMkLst>
          <pc:docMk/>
          <pc:sldMk cId="0" sldId="271"/>
        </pc:sldMkLst>
      </pc:sldChg>
      <pc:sldChg chg="modSp mod">
        <pc:chgData name="Lemarroy, Rogelio" userId="2988cf30-7f04-4af2-bd77-a08845f781c2" providerId="ADAL" clId="{507FD6C6-8158-4B74-B772-C468EA73C82D}" dt="2025-10-23T16:14:03.585" v="13" actId="207"/>
        <pc:sldMkLst>
          <pc:docMk/>
          <pc:sldMk cId="892213757" sldId="275"/>
        </pc:sldMkLst>
        <pc:spChg chg="mod">
          <ac:chgData name="Lemarroy, Rogelio" userId="2988cf30-7f04-4af2-bd77-a08845f781c2" providerId="ADAL" clId="{507FD6C6-8158-4B74-B772-C468EA73C82D}" dt="2025-10-23T16:13:02.973" v="4" actId="207"/>
          <ac:spMkLst>
            <pc:docMk/>
            <pc:sldMk cId="892213757" sldId="275"/>
            <ac:spMk id="2" creationId="{6B135C4E-5BCB-4C56-9769-A198244FCDE9}"/>
          </ac:spMkLst>
        </pc:spChg>
        <pc:spChg chg="mod">
          <ac:chgData name="Lemarroy, Rogelio" userId="2988cf30-7f04-4af2-bd77-a08845f781c2" providerId="ADAL" clId="{507FD6C6-8158-4B74-B772-C468EA73C82D}" dt="2025-10-23T16:13:44.508" v="10" actId="114"/>
          <ac:spMkLst>
            <pc:docMk/>
            <pc:sldMk cId="892213757" sldId="275"/>
            <ac:spMk id="3" creationId="{63D228B3-4ADE-4606-BC02-E05F867202BE}"/>
          </ac:spMkLst>
        </pc:spChg>
        <pc:spChg chg="mod">
          <ac:chgData name="Lemarroy, Rogelio" userId="2988cf30-7f04-4af2-bd77-a08845f781c2" providerId="ADAL" clId="{507FD6C6-8158-4B74-B772-C468EA73C82D}" dt="2025-10-23T16:13:59.577" v="12" actId="207"/>
          <ac:spMkLst>
            <pc:docMk/>
            <pc:sldMk cId="892213757" sldId="275"/>
            <ac:spMk id="4" creationId="{3BA26702-591F-D5D1-A7B8-ECCAF4548308}"/>
          </ac:spMkLst>
        </pc:spChg>
        <pc:spChg chg="mod">
          <ac:chgData name="Lemarroy, Rogelio" userId="2988cf30-7f04-4af2-bd77-a08845f781c2" providerId="ADAL" clId="{507FD6C6-8158-4B74-B772-C468EA73C82D}" dt="2025-10-23T16:14:03.585" v="13" actId="207"/>
          <ac:spMkLst>
            <pc:docMk/>
            <pc:sldMk cId="892213757" sldId="275"/>
            <ac:spMk id="5" creationId="{A5A4C31F-9A39-5AB1-207D-DE523D2DF0F5}"/>
          </ac:spMkLst>
        </pc:spChg>
        <pc:spChg chg="mod">
          <ac:chgData name="Lemarroy, Rogelio" userId="2988cf30-7f04-4af2-bd77-a08845f781c2" providerId="ADAL" clId="{507FD6C6-8158-4B74-B772-C468EA73C82D}" dt="2025-10-23T16:13:26.623" v="7" actId="1582"/>
          <ac:spMkLst>
            <pc:docMk/>
            <pc:sldMk cId="892213757" sldId="275"/>
            <ac:spMk id="6" creationId="{370E93C3-E4BD-6E33-1450-C81C3F4271E9}"/>
          </ac:spMkLst>
        </pc:spChg>
        <pc:spChg chg="mod">
          <ac:chgData name="Lemarroy, Rogelio" userId="2988cf30-7f04-4af2-bd77-a08845f781c2" providerId="ADAL" clId="{507FD6C6-8158-4B74-B772-C468EA73C82D}" dt="2025-10-23T16:13:26.623" v="7" actId="1582"/>
          <ac:spMkLst>
            <pc:docMk/>
            <pc:sldMk cId="892213757" sldId="275"/>
            <ac:spMk id="7" creationId="{F4900D1C-BAC9-52F8-EB91-DB1181119F37}"/>
          </ac:spMkLst>
        </pc:spChg>
      </pc:sldChg>
      <pc:sldChg chg="addSp delSp modSp mod setBg modClrScheme chgLayout">
        <pc:chgData name="Lemarroy, Rogelio" userId="2988cf30-7f04-4af2-bd77-a08845f781c2" providerId="ADAL" clId="{507FD6C6-8158-4B74-B772-C468EA73C82D}" dt="2025-10-23T19:26:08.082" v="601" actId="13926"/>
        <pc:sldMkLst>
          <pc:docMk/>
          <pc:sldMk cId="918966985" sldId="276"/>
        </pc:sldMkLst>
        <pc:spChg chg="mod">
          <ac:chgData name="Lemarroy, Rogelio" userId="2988cf30-7f04-4af2-bd77-a08845f781c2" providerId="ADAL" clId="{507FD6C6-8158-4B74-B772-C468EA73C82D}" dt="2025-10-23T19:25:52.545" v="598" actId="113"/>
          <ac:spMkLst>
            <pc:docMk/>
            <pc:sldMk cId="918966985" sldId="276"/>
            <ac:spMk id="2" creationId="{F6A887A8-A79B-4228-9B23-173F886B4C53}"/>
          </ac:spMkLst>
        </pc:spChg>
        <pc:spChg chg="add mod">
          <ac:chgData name="Lemarroy, Rogelio" userId="2988cf30-7f04-4af2-bd77-a08845f781c2" providerId="ADAL" clId="{507FD6C6-8158-4B74-B772-C468EA73C82D}" dt="2025-10-23T19:26:05.172" v="600" actId="13926"/>
          <ac:spMkLst>
            <pc:docMk/>
            <pc:sldMk cId="918966985" sldId="276"/>
            <ac:spMk id="4" creationId="{17E0AEDC-E50B-52BE-64EC-4FF7F0AE7145}"/>
          </ac:spMkLst>
        </pc:spChg>
        <pc:spChg chg="add mod">
          <ac:chgData name="Lemarroy, Rogelio" userId="2988cf30-7f04-4af2-bd77-a08845f781c2" providerId="ADAL" clId="{507FD6C6-8158-4B74-B772-C468EA73C82D}" dt="2025-10-23T19:26:08.082" v="601" actId="13926"/>
          <ac:spMkLst>
            <pc:docMk/>
            <pc:sldMk cId="918966985" sldId="276"/>
            <ac:spMk id="5" creationId="{085E0111-0564-E920-6219-7F5B9EFAD840}"/>
          </ac:spMkLst>
        </pc:spChg>
        <pc:spChg chg="add mod">
          <ac:chgData name="Lemarroy, Rogelio" userId="2988cf30-7f04-4af2-bd77-a08845f781c2" providerId="ADAL" clId="{507FD6C6-8158-4B74-B772-C468EA73C82D}" dt="2025-10-23T19:22:08.481" v="556"/>
          <ac:spMkLst>
            <pc:docMk/>
            <pc:sldMk cId="918966985" sldId="276"/>
            <ac:spMk id="6" creationId="{D3FB6B1C-A371-5F31-3D98-E5C18152BBC4}"/>
          </ac:spMkLst>
        </pc:spChg>
        <pc:spChg chg="add mod">
          <ac:chgData name="Lemarroy, Rogelio" userId="2988cf30-7f04-4af2-bd77-a08845f781c2" providerId="ADAL" clId="{507FD6C6-8158-4B74-B772-C468EA73C82D}" dt="2025-10-23T19:22:08.481" v="556"/>
          <ac:spMkLst>
            <pc:docMk/>
            <pc:sldMk cId="918966985" sldId="276"/>
            <ac:spMk id="7" creationId="{8346A2BC-35DE-9227-A00F-FFE8B819DA74}"/>
          </ac:spMkLst>
        </pc:spChg>
        <pc:spChg chg="add mod">
          <ac:chgData name="Lemarroy, Rogelio" userId="2988cf30-7f04-4af2-bd77-a08845f781c2" providerId="ADAL" clId="{507FD6C6-8158-4B74-B772-C468EA73C82D}" dt="2025-10-23T19:25:50.760" v="597" actId="207"/>
          <ac:spMkLst>
            <pc:docMk/>
            <pc:sldMk cId="918966985" sldId="276"/>
            <ac:spMk id="8" creationId="{972116B7-FBDA-AC4A-0307-7422D8F52573}"/>
          </ac:spMkLst>
        </pc:spChg>
      </pc:sldChg>
      <pc:sldChg chg="addSp delSp modSp mod setBg modClrScheme chgLayout">
        <pc:chgData name="Lemarroy, Rogelio" userId="2988cf30-7f04-4af2-bd77-a08845f781c2" providerId="ADAL" clId="{507FD6C6-8158-4B74-B772-C468EA73C82D}" dt="2025-10-23T16:15:33.013" v="34" actId="207"/>
        <pc:sldMkLst>
          <pc:docMk/>
          <pc:sldMk cId="4222534594" sldId="277"/>
        </pc:sldMkLst>
        <pc:spChg chg="mod ord">
          <ac:chgData name="Lemarroy, Rogelio" userId="2988cf30-7f04-4af2-bd77-a08845f781c2" providerId="ADAL" clId="{507FD6C6-8158-4B74-B772-C468EA73C82D}" dt="2025-10-23T16:15:15.383" v="30" actId="113"/>
          <ac:spMkLst>
            <pc:docMk/>
            <pc:sldMk cId="4222534594" sldId="277"/>
            <ac:spMk id="2" creationId="{29A5C507-A383-4962-889D-0550CCF7EE66}"/>
          </ac:spMkLst>
        </pc:spChg>
        <pc:graphicFrameChg chg="add mod">
          <ac:chgData name="Lemarroy, Rogelio" userId="2988cf30-7f04-4af2-bd77-a08845f781c2" providerId="ADAL" clId="{507FD6C6-8158-4B74-B772-C468EA73C82D}" dt="2025-10-23T16:15:33.013" v="34" actId="207"/>
          <ac:graphicFrameMkLst>
            <pc:docMk/>
            <pc:sldMk cId="4222534594" sldId="277"/>
            <ac:graphicFrameMk id="6" creationId="{011769C7-94E5-B9C2-89A5-6DF27F25334E}"/>
          </ac:graphicFrameMkLst>
        </pc:graphicFrameChg>
      </pc:sldChg>
      <pc:sldChg chg="addSp delSp modSp mod setBg modClrScheme chgLayout">
        <pc:chgData name="Lemarroy, Rogelio" userId="2988cf30-7f04-4af2-bd77-a08845f781c2" providerId="ADAL" clId="{507FD6C6-8158-4B74-B772-C468EA73C82D}" dt="2025-10-23T16:20:36.688" v="91" actId="113"/>
        <pc:sldMkLst>
          <pc:docMk/>
          <pc:sldMk cId="2677792536" sldId="281"/>
        </pc:sldMkLst>
        <pc:spChg chg="mod ord">
          <ac:chgData name="Lemarroy, Rogelio" userId="2988cf30-7f04-4af2-bd77-a08845f781c2" providerId="ADAL" clId="{507FD6C6-8158-4B74-B772-C468EA73C82D}" dt="2025-10-23T16:20:09.699" v="83" actId="26606"/>
          <ac:spMkLst>
            <pc:docMk/>
            <pc:sldMk cId="2677792536" sldId="281"/>
            <ac:spMk id="2" creationId="{153123D4-8483-40AB-9406-50F511384876}"/>
          </ac:spMkLst>
        </pc:spChg>
        <pc:spChg chg="add del mod ord">
          <ac:chgData name="Lemarroy, Rogelio" userId="2988cf30-7f04-4af2-bd77-a08845f781c2" providerId="ADAL" clId="{507FD6C6-8158-4B74-B772-C468EA73C82D}" dt="2025-10-23T16:20:24.015" v="88" actId="403"/>
          <ac:spMkLst>
            <pc:docMk/>
            <pc:sldMk cId="2677792536" sldId="281"/>
            <ac:spMk id="5" creationId="{FC254469-2F4F-C052-B516-E2A372CE0C9B}"/>
          </ac:spMkLst>
        </pc:spChg>
        <pc:spChg chg="add mod ord">
          <ac:chgData name="Lemarroy, Rogelio" userId="2988cf30-7f04-4af2-bd77-a08845f781c2" providerId="ADAL" clId="{507FD6C6-8158-4B74-B772-C468EA73C82D}" dt="2025-10-23T16:20:15.181" v="84" actId="207"/>
          <ac:spMkLst>
            <pc:docMk/>
            <pc:sldMk cId="2677792536" sldId="281"/>
            <ac:spMk id="11" creationId="{C961B20B-B99A-7996-8FA2-751981AA4BFB}"/>
          </ac:spMkLst>
        </pc:spChg>
        <pc:spChg chg="add mod ord">
          <ac:chgData name="Lemarroy, Rogelio" userId="2988cf30-7f04-4af2-bd77-a08845f781c2" providerId="ADAL" clId="{507FD6C6-8158-4B74-B772-C468EA73C82D}" dt="2025-10-23T16:20:36.688" v="91" actId="113"/>
          <ac:spMkLst>
            <pc:docMk/>
            <pc:sldMk cId="2677792536" sldId="281"/>
            <ac:spMk id="12" creationId="{C75A5A05-6D1A-C723-C583-7DAF4FC65CAE}"/>
          </ac:spMkLst>
        </pc:spChg>
      </pc:sldChg>
      <pc:sldChg chg="modSp del mod">
        <pc:chgData name="Lemarroy, Rogelio" userId="2988cf30-7f04-4af2-bd77-a08845f781c2" providerId="ADAL" clId="{507FD6C6-8158-4B74-B772-C468EA73C82D}" dt="2025-10-23T16:29:10.266" v="209" actId="47"/>
        <pc:sldMkLst>
          <pc:docMk/>
          <pc:sldMk cId="3245485461" sldId="282"/>
        </pc:sldMkLst>
      </pc:sldChg>
      <pc:sldChg chg="addSp delSp modSp mod setBg modClrScheme chgLayout">
        <pc:chgData name="Lemarroy, Rogelio" userId="2988cf30-7f04-4af2-bd77-a08845f781c2" providerId="ADAL" clId="{507FD6C6-8158-4B74-B772-C468EA73C82D}" dt="2025-10-23T19:21:32.634" v="553" actId="478"/>
        <pc:sldMkLst>
          <pc:docMk/>
          <pc:sldMk cId="711842736" sldId="284"/>
        </pc:sldMkLst>
        <pc:spChg chg="mod ord">
          <ac:chgData name="Lemarroy, Rogelio" userId="2988cf30-7f04-4af2-bd77-a08845f781c2" providerId="ADAL" clId="{507FD6C6-8158-4B74-B772-C468EA73C82D}" dt="2025-10-23T19:21:29.525" v="552" actId="700"/>
          <ac:spMkLst>
            <pc:docMk/>
            <pc:sldMk cId="711842736" sldId="284"/>
            <ac:spMk id="2" creationId="{9B9A8849-B4D6-4A0F-8475-2535007AE51E}"/>
          </ac:spMkLst>
        </pc:spChg>
        <pc:spChg chg="mod ord">
          <ac:chgData name="Lemarroy, Rogelio" userId="2988cf30-7f04-4af2-bd77-a08845f781c2" providerId="ADAL" clId="{507FD6C6-8158-4B74-B772-C468EA73C82D}" dt="2025-10-23T19:21:29.525" v="552" actId="700"/>
          <ac:spMkLst>
            <pc:docMk/>
            <pc:sldMk cId="711842736" sldId="284"/>
            <ac:spMk id="3" creationId="{526502B5-5DEF-4208-9429-452F02D94DFA}"/>
          </ac:spMkLst>
        </pc:spChg>
      </pc:sldChg>
      <pc:sldChg chg="addSp delSp modSp mod modTransition modClrScheme chgLayout">
        <pc:chgData name="Lemarroy, Rogelio" userId="2988cf30-7f04-4af2-bd77-a08845f781c2" providerId="ADAL" clId="{507FD6C6-8158-4B74-B772-C468EA73C82D}" dt="2025-10-23T16:55:11.561" v="502" actId="14861"/>
        <pc:sldMkLst>
          <pc:docMk/>
          <pc:sldMk cId="3219232219" sldId="563"/>
        </pc:sldMkLst>
        <pc:spChg chg="mod">
          <ac:chgData name="Lemarroy, Rogelio" userId="2988cf30-7f04-4af2-bd77-a08845f781c2" providerId="ADAL" clId="{507FD6C6-8158-4B74-B772-C468EA73C82D}" dt="2025-10-23T16:54:36.813" v="499" actId="113"/>
          <ac:spMkLst>
            <pc:docMk/>
            <pc:sldMk cId="3219232219" sldId="563"/>
            <ac:spMk id="2" creationId="{6036E351-D421-4F31-9FAC-97C0D916D017}"/>
          </ac:spMkLst>
        </pc:spChg>
        <pc:spChg chg="mod">
          <ac:chgData name="Lemarroy, Rogelio" userId="2988cf30-7f04-4af2-bd77-a08845f781c2" providerId="ADAL" clId="{507FD6C6-8158-4B74-B772-C468EA73C82D}" dt="2025-10-23T16:54:27.193" v="496" actId="26606"/>
          <ac:spMkLst>
            <pc:docMk/>
            <pc:sldMk cId="3219232219" sldId="563"/>
            <ac:spMk id="3" creationId="{68208703-996C-458F-B3B4-7D271DFDF59E}"/>
          </ac:spMkLst>
        </pc:spChg>
        <pc:picChg chg="mod">
          <ac:chgData name="Lemarroy, Rogelio" userId="2988cf30-7f04-4af2-bd77-a08845f781c2" providerId="ADAL" clId="{507FD6C6-8158-4B74-B772-C468EA73C82D}" dt="2025-10-23T16:55:11.561" v="502" actId="14861"/>
          <ac:picMkLst>
            <pc:docMk/>
            <pc:sldMk cId="3219232219" sldId="563"/>
            <ac:picMk id="6" creationId="{508E7FE8-EA9B-173B-AAF6-448167A8E0D7}"/>
          </ac:picMkLst>
        </pc:picChg>
      </pc:sldChg>
      <pc:sldChg chg="addSp delSp modSp mod modClrScheme chgLayout">
        <pc:chgData name="Lemarroy, Rogelio" userId="2988cf30-7f04-4af2-bd77-a08845f781c2" providerId="ADAL" clId="{507FD6C6-8158-4B74-B772-C468EA73C82D}" dt="2025-10-23T19:27:37.985" v="627" actId="113"/>
        <pc:sldMkLst>
          <pc:docMk/>
          <pc:sldMk cId="902170535" sldId="564"/>
        </pc:sldMkLst>
        <pc:spChg chg="mod">
          <ac:chgData name="Lemarroy, Rogelio" userId="2988cf30-7f04-4af2-bd77-a08845f781c2" providerId="ADAL" clId="{507FD6C6-8158-4B74-B772-C468EA73C82D}" dt="2025-10-23T19:26:50.475" v="619" actId="14100"/>
          <ac:spMkLst>
            <pc:docMk/>
            <pc:sldMk cId="902170535" sldId="564"/>
            <ac:spMk id="31" creationId="{00000000-0000-0000-0000-000000000000}"/>
          </ac:spMkLst>
        </pc:spChg>
        <pc:spChg chg="mod ord">
          <ac:chgData name="Lemarroy, Rogelio" userId="2988cf30-7f04-4af2-bd77-a08845f781c2" providerId="ADAL" clId="{507FD6C6-8158-4B74-B772-C468EA73C82D}" dt="2025-10-23T19:27:37.985" v="627" actId="113"/>
          <ac:spMkLst>
            <pc:docMk/>
            <pc:sldMk cId="902170535" sldId="564"/>
            <ac:spMk id="122882" creationId="{00000000-0000-0000-0000-000000000000}"/>
          </ac:spMkLst>
        </pc:spChg>
        <pc:spChg chg="mod ord">
          <ac:chgData name="Lemarroy, Rogelio" userId="2988cf30-7f04-4af2-bd77-a08845f781c2" providerId="ADAL" clId="{507FD6C6-8158-4B74-B772-C468EA73C82D}" dt="2025-10-23T19:27:15.763" v="624" actId="14100"/>
          <ac:spMkLst>
            <pc:docMk/>
            <pc:sldMk cId="902170535" sldId="564"/>
            <ac:spMk id="122886" creationId="{00000000-0000-0000-0000-000000000000}"/>
          </ac:spMkLst>
        </pc:spChg>
        <pc:picChg chg="mod">
          <ac:chgData name="Lemarroy, Rogelio" userId="2988cf30-7f04-4af2-bd77-a08845f781c2" providerId="ADAL" clId="{507FD6C6-8158-4B74-B772-C468EA73C82D}" dt="2025-10-23T19:26:47.130" v="618" actId="14100"/>
          <ac:picMkLst>
            <pc:docMk/>
            <pc:sldMk cId="902170535" sldId="564"/>
            <ac:picMk id="123906" creationId="{00000000-0000-0000-0000-000000000000}"/>
          </ac:picMkLst>
        </pc:picChg>
      </pc:sldChg>
      <pc:sldChg chg="addSp delSp modSp mod modClrScheme chgLayout">
        <pc:chgData name="Lemarroy, Rogelio" userId="2988cf30-7f04-4af2-bd77-a08845f781c2" providerId="ADAL" clId="{507FD6C6-8158-4B74-B772-C468EA73C82D}" dt="2025-10-23T19:32:34.416" v="702" actId="207"/>
        <pc:sldMkLst>
          <pc:docMk/>
          <pc:sldMk cId="3946838290" sldId="565"/>
        </pc:sldMkLst>
        <pc:spChg chg="mod">
          <ac:chgData name="Lemarroy, Rogelio" userId="2988cf30-7f04-4af2-bd77-a08845f781c2" providerId="ADAL" clId="{507FD6C6-8158-4B74-B772-C468EA73C82D}" dt="2025-10-23T19:32:29.583" v="701" actId="207"/>
          <ac:spMkLst>
            <pc:docMk/>
            <pc:sldMk cId="3946838290" sldId="565"/>
            <ac:spMk id="3" creationId="{7B7B3CFE-30AA-42B8-9092-2B347EF5418B}"/>
          </ac:spMkLst>
        </pc:spChg>
        <pc:spChg chg="add mod">
          <ac:chgData name="Lemarroy, Rogelio" userId="2988cf30-7f04-4af2-bd77-a08845f781c2" providerId="ADAL" clId="{507FD6C6-8158-4B74-B772-C468EA73C82D}" dt="2025-10-23T19:30:57.709" v="678" actId="113"/>
          <ac:spMkLst>
            <pc:docMk/>
            <pc:sldMk cId="3946838290" sldId="565"/>
            <ac:spMk id="4" creationId="{03F0C197-40B7-2BEB-2979-91E21F97DAB8}"/>
          </ac:spMkLst>
        </pc:spChg>
        <pc:spChg chg="mod ord">
          <ac:chgData name="Lemarroy, Rogelio" userId="2988cf30-7f04-4af2-bd77-a08845f781c2" providerId="ADAL" clId="{507FD6C6-8158-4B74-B772-C468EA73C82D}" dt="2025-10-23T19:31:10.681" v="682" actId="113"/>
          <ac:spMkLst>
            <pc:docMk/>
            <pc:sldMk cId="3946838290" sldId="565"/>
            <ac:spMk id="5" creationId="{5CDE15F2-F226-4ABA-8CF1-AB58D98C8B89}"/>
          </ac:spMkLst>
        </pc:spChg>
        <pc:spChg chg="mod">
          <ac:chgData name="Lemarroy, Rogelio" userId="2988cf30-7f04-4af2-bd77-a08845f781c2" providerId="ADAL" clId="{507FD6C6-8158-4B74-B772-C468EA73C82D}" dt="2025-10-23T19:32:29.583" v="701" actId="207"/>
          <ac:spMkLst>
            <pc:docMk/>
            <pc:sldMk cId="3946838290" sldId="565"/>
            <ac:spMk id="10" creationId="{B5EB86D6-7CDF-4D09-81DD-C53A34855978}"/>
          </ac:spMkLst>
        </pc:spChg>
        <pc:spChg chg="mod">
          <ac:chgData name="Lemarroy, Rogelio" userId="2988cf30-7f04-4af2-bd77-a08845f781c2" providerId="ADAL" clId="{507FD6C6-8158-4B74-B772-C468EA73C82D}" dt="2025-10-23T19:32:34.416" v="702" actId="207"/>
          <ac:spMkLst>
            <pc:docMk/>
            <pc:sldMk cId="3946838290" sldId="565"/>
            <ac:spMk id="11" creationId="{4601D526-EA74-4179-85BD-45AA8F2F67E3}"/>
          </ac:spMkLst>
        </pc:spChg>
        <pc:spChg chg="add mod">
          <ac:chgData name="Lemarroy, Rogelio" userId="2988cf30-7f04-4af2-bd77-a08845f781c2" providerId="ADAL" clId="{507FD6C6-8158-4B74-B772-C468EA73C82D}" dt="2025-10-23T19:30:57.709" v="678" actId="113"/>
          <ac:spMkLst>
            <pc:docMk/>
            <pc:sldMk cId="3946838290" sldId="565"/>
            <ac:spMk id="12" creationId="{5EDD804A-3D44-4602-9A04-934209C37B2B}"/>
          </ac:spMkLst>
        </pc:spChg>
        <pc:spChg chg="add mod">
          <ac:chgData name="Lemarroy, Rogelio" userId="2988cf30-7f04-4af2-bd77-a08845f781c2" providerId="ADAL" clId="{507FD6C6-8158-4B74-B772-C468EA73C82D}" dt="2025-10-23T19:30:42.624" v="671" actId="14100"/>
          <ac:spMkLst>
            <pc:docMk/>
            <pc:sldMk cId="3946838290" sldId="565"/>
            <ac:spMk id="14" creationId="{5BBE87D2-19D7-9037-BF4F-DB59E5E6254A}"/>
          </ac:spMkLst>
        </pc:spChg>
        <pc:spChg chg="add mod">
          <ac:chgData name="Lemarroy, Rogelio" userId="2988cf30-7f04-4af2-bd77-a08845f781c2" providerId="ADAL" clId="{507FD6C6-8158-4B74-B772-C468EA73C82D}" dt="2025-10-23T19:30:45.976" v="673" actId="14100"/>
          <ac:spMkLst>
            <pc:docMk/>
            <pc:sldMk cId="3946838290" sldId="565"/>
            <ac:spMk id="16" creationId="{CFC9483E-10CF-E147-0768-3AE1769C0F56}"/>
          </ac:spMkLst>
        </pc:spChg>
        <pc:picChg chg="mod modCrop">
          <ac:chgData name="Lemarroy, Rogelio" userId="2988cf30-7f04-4af2-bd77-a08845f781c2" providerId="ADAL" clId="{507FD6C6-8158-4B74-B772-C468EA73C82D}" dt="2025-10-23T19:31:52.528" v="693" actId="732"/>
          <ac:picMkLst>
            <pc:docMk/>
            <pc:sldMk cId="3946838290" sldId="565"/>
            <ac:picMk id="2" creationId="{5ECC1A51-A35A-49BD-AB97-4EE5782C62B5}"/>
          </ac:picMkLst>
        </pc:picChg>
        <pc:picChg chg="mod">
          <ac:chgData name="Lemarroy, Rogelio" userId="2988cf30-7f04-4af2-bd77-a08845f781c2" providerId="ADAL" clId="{507FD6C6-8158-4B74-B772-C468EA73C82D}" dt="2025-10-23T19:32:18.051" v="699" actId="1076"/>
          <ac:picMkLst>
            <pc:docMk/>
            <pc:sldMk cId="3946838290" sldId="565"/>
            <ac:picMk id="7" creationId="{2062A74A-35AC-47F3-8B1C-0054680D8A94}"/>
          </ac:picMkLst>
        </pc:picChg>
        <pc:picChg chg="mod">
          <ac:chgData name="Lemarroy, Rogelio" userId="2988cf30-7f04-4af2-bd77-a08845f781c2" providerId="ADAL" clId="{507FD6C6-8158-4B74-B772-C468EA73C82D}" dt="2025-10-23T19:31:36.225" v="688" actId="1076"/>
          <ac:picMkLst>
            <pc:docMk/>
            <pc:sldMk cId="3946838290" sldId="565"/>
            <ac:picMk id="9" creationId="{7775A7AD-5365-4FFA-90B1-0D892BD04455}"/>
          </ac:picMkLst>
        </pc:picChg>
      </pc:sldChg>
      <pc:sldChg chg="addSp delSp modSp mod modClrScheme chgLayout">
        <pc:chgData name="Lemarroy, Rogelio" userId="2988cf30-7f04-4af2-bd77-a08845f781c2" providerId="ADAL" clId="{507FD6C6-8158-4B74-B772-C468EA73C82D}" dt="2025-10-23T19:33:33.454" v="721" actId="1076"/>
        <pc:sldMkLst>
          <pc:docMk/>
          <pc:sldMk cId="691589828" sldId="566"/>
        </pc:sldMkLst>
        <pc:spChg chg="mod ord">
          <ac:chgData name="Lemarroy, Rogelio" userId="2988cf30-7f04-4af2-bd77-a08845f781c2" providerId="ADAL" clId="{507FD6C6-8158-4B74-B772-C468EA73C82D}" dt="2025-10-23T19:32:51.120" v="707" actId="404"/>
          <ac:spMkLst>
            <pc:docMk/>
            <pc:sldMk cId="691589828" sldId="566"/>
            <ac:spMk id="2" creationId="{53DD46D8-ADCB-4570-A737-E4E93F8C9432}"/>
          </ac:spMkLst>
        </pc:spChg>
        <pc:spChg chg="mod">
          <ac:chgData name="Lemarroy, Rogelio" userId="2988cf30-7f04-4af2-bd77-a08845f781c2" providerId="ADAL" clId="{507FD6C6-8158-4B74-B772-C468EA73C82D}" dt="2025-10-23T19:33:16.326" v="714" actId="403"/>
          <ac:spMkLst>
            <pc:docMk/>
            <pc:sldMk cId="691589828" sldId="566"/>
            <ac:spMk id="6" creationId="{8A5A2482-07E9-4C99-A449-FDECF2F2E845}"/>
          </ac:spMkLst>
        </pc:spChg>
        <pc:spChg chg="mod">
          <ac:chgData name="Lemarroy, Rogelio" userId="2988cf30-7f04-4af2-bd77-a08845f781c2" providerId="ADAL" clId="{507FD6C6-8158-4B74-B772-C468EA73C82D}" dt="2025-10-23T19:33:16.326" v="714" actId="403"/>
          <ac:spMkLst>
            <pc:docMk/>
            <pc:sldMk cId="691589828" sldId="566"/>
            <ac:spMk id="7" creationId="{E1BB1C74-566B-4888-9C91-509FCD2CD183}"/>
          </ac:spMkLst>
        </pc:spChg>
        <pc:spChg chg="mod">
          <ac:chgData name="Lemarroy, Rogelio" userId="2988cf30-7f04-4af2-bd77-a08845f781c2" providerId="ADAL" clId="{507FD6C6-8158-4B74-B772-C468EA73C82D}" dt="2025-10-23T19:33:33.454" v="721" actId="1076"/>
          <ac:spMkLst>
            <pc:docMk/>
            <pc:sldMk cId="691589828" sldId="566"/>
            <ac:spMk id="8" creationId="{B6D9029A-C08F-4B2A-89A6-F0855741B104}"/>
          </ac:spMkLst>
        </pc:spChg>
        <pc:spChg chg="mod">
          <ac:chgData name="Lemarroy, Rogelio" userId="2988cf30-7f04-4af2-bd77-a08845f781c2" providerId="ADAL" clId="{507FD6C6-8158-4B74-B772-C468EA73C82D}" dt="2025-10-23T19:33:16.326" v="714" actId="403"/>
          <ac:spMkLst>
            <pc:docMk/>
            <pc:sldMk cId="691589828" sldId="566"/>
            <ac:spMk id="9" creationId="{FEE0300D-6D91-4FE7-90D6-BB7E3A99EBBA}"/>
          </ac:spMkLst>
        </pc:spChg>
        <pc:spChg chg="mod">
          <ac:chgData name="Lemarroy, Rogelio" userId="2988cf30-7f04-4af2-bd77-a08845f781c2" providerId="ADAL" clId="{507FD6C6-8158-4B74-B772-C468EA73C82D}" dt="2025-10-23T19:33:16.326" v="714" actId="403"/>
          <ac:spMkLst>
            <pc:docMk/>
            <pc:sldMk cId="691589828" sldId="566"/>
            <ac:spMk id="10" creationId="{D06104AD-52D2-4A23-A48A-C5AE97AB90AD}"/>
          </ac:spMkLst>
        </pc:spChg>
        <pc:graphicFrameChg chg="mod ord">
          <ac:chgData name="Lemarroy, Rogelio" userId="2988cf30-7f04-4af2-bd77-a08845f781c2" providerId="ADAL" clId="{507FD6C6-8158-4B74-B772-C468EA73C82D}" dt="2025-10-23T19:32:59.905" v="708" actId="207"/>
          <ac:graphicFrameMkLst>
            <pc:docMk/>
            <pc:sldMk cId="691589828" sldId="566"/>
            <ac:graphicFrameMk id="4" creationId="{474DEDC8-B48C-4CAF-A553-5E709C492D61}"/>
          </ac:graphicFrameMkLst>
        </pc:graphicFrameChg>
      </pc:sldChg>
      <pc:sldChg chg="addSp delSp modSp del mod modClrScheme chgLayout">
        <pc:chgData name="Lemarroy, Rogelio" userId="2988cf30-7f04-4af2-bd77-a08845f781c2" providerId="ADAL" clId="{507FD6C6-8158-4B74-B772-C468EA73C82D}" dt="2025-10-23T19:34:34.374" v="738" actId="47"/>
        <pc:sldMkLst>
          <pc:docMk/>
          <pc:sldMk cId="140347661" sldId="567"/>
        </pc:sldMkLst>
      </pc:sldChg>
      <pc:sldChg chg="addSp delSp modSp mod modClrScheme chgLayout">
        <pc:chgData name="Lemarroy, Rogelio" userId="2988cf30-7f04-4af2-bd77-a08845f781c2" providerId="ADAL" clId="{507FD6C6-8158-4B74-B772-C468EA73C82D}" dt="2025-10-23T19:34:55.648" v="743" actId="113"/>
        <pc:sldMkLst>
          <pc:docMk/>
          <pc:sldMk cId="3021054796" sldId="568"/>
        </pc:sldMkLst>
        <pc:spChg chg="mod ord">
          <ac:chgData name="Lemarroy, Rogelio" userId="2988cf30-7f04-4af2-bd77-a08845f781c2" providerId="ADAL" clId="{507FD6C6-8158-4B74-B772-C468EA73C82D}" dt="2025-10-23T19:34:55.648" v="743" actId="113"/>
          <ac:spMkLst>
            <pc:docMk/>
            <pc:sldMk cId="3021054796" sldId="568"/>
            <ac:spMk id="5" creationId="{7D112343-C269-442B-A810-A42239B310CE}"/>
          </ac:spMkLst>
        </pc:spChg>
        <pc:picChg chg="mod ord">
          <ac:chgData name="Lemarroy, Rogelio" userId="2988cf30-7f04-4af2-bd77-a08845f781c2" providerId="ADAL" clId="{507FD6C6-8158-4B74-B772-C468EA73C82D}" dt="2025-10-23T19:34:49.337" v="741" actId="700"/>
          <ac:picMkLst>
            <pc:docMk/>
            <pc:sldMk cId="3021054796" sldId="568"/>
            <ac:picMk id="4" creationId="{A5FB153E-6324-4D37-AF1B-6A913F4C2CEF}"/>
          </ac:picMkLst>
        </pc:picChg>
      </pc:sldChg>
      <pc:sldChg chg="addSp delSp modSp mod modClrScheme chgLayout">
        <pc:chgData name="Lemarroy, Rogelio" userId="2988cf30-7f04-4af2-bd77-a08845f781c2" providerId="ADAL" clId="{507FD6C6-8158-4B74-B772-C468EA73C82D}" dt="2025-10-23T19:35:22.899" v="751" actId="207"/>
        <pc:sldMkLst>
          <pc:docMk/>
          <pc:sldMk cId="4157089756" sldId="569"/>
        </pc:sldMkLst>
        <pc:spChg chg="mod">
          <ac:chgData name="Lemarroy, Rogelio" userId="2988cf30-7f04-4af2-bd77-a08845f781c2" providerId="ADAL" clId="{507FD6C6-8158-4B74-B772-C468EA73C82D}" dt="2025-10-23T19:35:22.899" v="751" actId="207"/>
          <ac:spMkLst>
            <pc:docMk/>
            <pc:sldMk cId="4157089756" sldId="569"/>
            <ac:spMk id="3" creationId="{AC83C22C-02CC-43C4-8182-5C2DF5858FC8}"/>
          </ac:spMkLst>
        </pc:spChg>
        <pc:spChg chg="mod">
          <ac:chgData name="Lemarroy, Rogelio" userId="2988cf30-7f04-4af2-bd77-a08845f781c2" providerId="ADAL" clId="{507FD6C6-8158-4B74-B772-C468EA73C82D}" dt="2025-10-23T19:35:22.899" v="751" actId="207"/>
          <ac:spMkLst>
            <pc:docMk/>
            <pc:sldMk cId="4157089756" sldId="569"/>
            <ac:spMk id="21" creationId="{0D9628F8-3261-4670-B213-0091295C0998}"/>
          </ac:spMkLst>
        </pc:spChg>
        <pc:spChg chg="mod">
          <ac:chgData name="Lemarroy, Rogelio" userId="2988cf30-7f04-4af2-bd77-a08845f781c2" providerId="ADAL" clId="{507FD6C6-8158-4B74-B772-C468EA73C82D}" dt="2025-10-23T19:35:22.899" v="751" actId="207"/>
          <ac:spMkLst>
            <pc:docMk/>
            <pc:sldMk cId="4157089756" sldId="569"/>
            <ac:spMk id="22" creationId="{3991EED0-E964-46B9-A389-7C80E0AEB9DA}"/>
          </ac:spMkLst>
        </pc:spChg>
        <pc:spChg chg="mod">
          <ac:chgData name="Lemarroy, Rogelio" userId="2988cf30-7f04-4af2-bd77-a08845f781c2" providerId="ADAL" clId="{507FD6C6-8158-4B74-B772-C468EA73C82D}" dt="2025-10-23T19:35:22.899" v="751" actId="207"/>
          <ac:spMkLst>
            <pc:docMk/>
            <pc:sldMk cId="4157089756" sldId="569"/>
            <ac:spMk id="23" creationId="{FB1FE16D-9F26-44C6-912D-9D6FBF78963A}"/>
          </ac:spMkLst>
        </pc:spChg>
        <pc:spChg chg="mod ord">
          <ac:chgData name="Lemarroy, Rogelio" userId="2988cf30-7f04-4af2-bd77-a08845f781c2" providerId="ADAL" clId="{507FD6C6-8158-4B74-B772-C468EA73C82D}" dt="2025-10-23T19:35:14.309" v="748" actId="1076"/>
          <ac:spMkLst>
            <pc:docMk/>
            <pc:sldMk cId="4157089756" sldId="569"/>
            <ac:spMk id="11267" creationId="{291BD3DF-482E-4313-9F1D-7C9777B48850}"/>
          </ac:spMkLst>
        </pc:spChg>
        <pc:spChg chg="mod">
          <ac:chgData name="Lemarroy, Rogelio" userId="2988cf30-7f04-4af2-bd77-a08845f781c2" providerId="ADAL" clId="{507FD6C6-8158-4B74-B772-C468EA73C82D}" dt="2025-10-23T19:35:22.899" v="751" actId="207"/>
          <ac:spMkLst>
            <pc:docMk/>
            <pc:sldMk cId="4157089756" sldId="569"/>
            <ac:spMk id="11273" creationId="{23AFEF99-08F2-4FD6-9652-8E07A49DD9F8}"/>
          </ac:spMkLst>
        </pc:spChg>
        <pc:spChg chg="mod">
          <ac:chgData name="Lemarroy, Rogelio" userId="2988cf30-7f04-4af2-bd77-a08845f781c2" providerId="ADAL" clId="{507FD6C6-8158-4B74-B772-C468EA73C82D}" dt="2025-10-23T19:35:22.899" v="751" actId="207"/>
          <ac:spMkLst>
            <pc:docMk/>
            <pc:sldMk cId="4157089756" sldId="569"/>
            <ac:spMk id="11274" creationId="{FC6AFCE9-0210-4297-A6E6-008F5565C37F}"/>
          </ac:spMkLst>
        </pc:spChg>
        <pc:spChg chg="mod ord">
          <ac:chgData name="Lemarroy, Rogelio" userId="2988cf30-7f04-4af2-bd77-a08845f781c2" providerId="ADAL" clId="{507FD6C6-8158-4B74-B772-C468EA73C82D}" dt="2025-10-23T19:35:10.177" v="746" actId="113"/>
          <ac:spMkLst>
            <pc:docMk/>
            <pc:sldMk cId="4157089756" sldId="569"/>
            <ac:spMk id="22530" creationId="{C17AC01A-C5F7-4391-8476-F8FAD30588A1}"/>
          </ac:spMkLst>
        </pc:spChg>
        <pc:grpChg chg="mod">
          <ac:chgData name="Lemarroy, Rogelio" userId="2988cf30-7f04-4af2-bd77-a08845f781c2" providerId="ADAL" clId="{507FD6C6-8158-4B74-B772-C468EA73C82D}" dt="2025-10-23T19:35:22.899" v="751" actId="207"/>
          <ac:grpSpMkLst>
            <pc:docMk/>
            <pc:sldMk cId="4157089756" sldId="569"/>
            <ac:grpSpMk id="11268" creationId="{94C62AEF-AFFD-4C67-9C78-C6C9DCA22BCB}"/>
          </ac:grpSpMkLst>
        </pc:grpChg>
        <pc:grpChg chg="mod">
          <ac:chgData name="Lemarroy, Rogelio" userId="2988cf30-7f04-4af2-bd77-a08845f781c2" providerId="ADAL" clId="{507FD6C6-8158-4B74-B772-C468EA73C82D}" dt="2025-10-23T19:35:22.899" v="751" actId="207"/>
          <ac:grpSpMkLst>
            <pc:docMk/>
            <pc:sldMk cId="4157089756" sldId="569"/>
            <ac:grpSpMk id="11269" creationId="{CE6DF900-EFA5-4386-8878-6C36C18B9A8C}"/>
          </ac:grpSpMkLst>
        </pc:grpChg>
        <pc:grpChg chg="mod">
          <ac:chgData name="Lemarroy, Rogelio" userId="2988cf30-7f04-4af2-bd77-a08845f781c2" providerId="ADAL" clId="{507FD6C6-8158-4B74-B772-C468EA73C82D}" dt="2025-10-23T19:35:22.899" v="751" actId="207"/>
          <ac:grpSpMkLst>
            <pc:docMk/>
            <pc:sldMk cId="4157089756" sldId="569"/>
            <ac:grpSpMk id="11275" creationId="{BC5E3709-6FD6-4C33-ACF2-A83BAD3BD807}"/>
          </ac:grpSpMkLst>
        </pc:grpChg>
      </pc:sldChg>
      <pc:sldChg chg="addSp delSp modSp mod modClrScheme chgLayout">
        <pc:chgData name="Lemarroy, Rogelio" userId="2988cf30-7f04-4af2-bd77-a08845f781c2" providerId="ADAL" clId="{507FD6C6-8158-4B74-B772-C468EA73C82D}" dt="2025-10-23T19:36:38.457" v="807" actId="113"/>
        <pc:sldMkLst>
          <pc:docMk/>
          <pc:sldMk cId="2033596711" sldId="570"/>
        </pc:sldMkLst>
        <pc:spChg chg="mod ord">
          <ac:chgData name="Lemarroy, Rogelio" userId="2988cf30-7f04-4af2-bd77-a08845f781c2" providerId="ADAL" clId="{507FD6C6-8158-4B74-B772-C468EA73C82D}" dt="2025-10-23T19:36:38.457" v="807" actId="113"/>
          <ac:spMkLst>
            <pc:docMk/>
            <pc:sldMk cId="2033596711" sldId="570"/>
            <ac:spMk id="2" creationId="{2DA59293-904E-4D57-846B-210A36A7068D}"/>
          </ac:spMkLst>
        </pc:spChg>
        <pc:spChg chg="mod ord">
          <ac:chgData name="Lemarroy, Rogelio" userId="2988cf30-7f04-4af2-bd77-a08845f781c2" providerId="ADAL" clId="{507FD6C6-8158-4B74-B772-C468EA73C82D}" dt="2025-10-23T19:36:35.914" v="806" actId="20577"/>
          <ac:spMkLst>
            <pc:docMk/>
            <pc:sldMk cId="2033596711" sldId="570"/>
            <ac:spMk id="3" creationId="{38725657-F1D4-4870-B956-07DD37419BAD}"/>
          </ac:spMkLst>
        </pc:spChg>
        <pc:spChg chg="mod ord">
          <ac:chgData name="Lemarroy, Rogelio" userId="2988cf30-7f04-4af2-bd77-a08845f781c2" providerId="ADAL" clId="{507FD6C6-8158-4B74-B772-C468EA73C82D}" dt="2025-10-23T19:36:31.990" v="804" actId="20577"/>
          <ac:spMkLst>
            <pc:docMk/>
            <pc:sldMk cId="2033596711" sldId="570"/>
            <ac:spMk id="8" creationId="{05E63501-74BC-44DD-B920-1A21434BF574}"/>
          </ac:spMkLst>
        </pc:spChg>
        <pc:picChg chg="mod ord">
          <ac:chgData name="Lemarroy, Rogelio" userId="2988cf30-7f04-4af2-bd77-a08845f781c2" providerId="ADAL" clId="{507FD6C6-8158-4B74-B772-C468EA73C82D}" dt="2025-10-23T19:36:30.232" v="798" actId="26606"/>
          <ac:picMkLst>
            <pc:docMk/>
            <pc:sldMk cId="2033596711" sldId="570"/>
            <ac:picMk id="6" creationId="{0E3DFE8E-D767-4178-B1F4-C71D40EC2AAF}"/>
          </ac:picMkLst>
        </pc:picChg>
      </pc:sldChg>
      <pc:sldChg chg="modSp mod setBg modClrScheme chgLayout">
        <pc:chgData name="Lemarroy, Rogelio" userId="2988cf30-7f04-4af2-bd77-a08845f781c2" providerId="ADAL" clId="{507FD6C6-8158-4B74-B772-C468EA73C82D}" dt="2025-10-23T16:52:19.076" v="467" actId="14861"/>
        <pc:sldMkLst>
          <pc:docMk/>
          <pc:sldMk cId="2002490439" sldId="575"/>
        </pc:sldMkLst>
        <pc:spChg chg="mod modVis">
          <ac:chgData name="Lemarroy, Rogelio" userId="2988cf30-7f04-4af2-bd77-a08845f781c2" providerId="ADAL" clId="{507FD6C6-8158-4B74-B772-C468EA73C82D}" dt="2025-10-23T16:51:39.893" v="457" actId="26606"/>
          <ac:spMkLst>
            <pc:docMk/>
            <pc:sldMk cId="2002490439" sldId="575"/>
            <ac:spMk id="4" creationId="{BD567B14-9F7E-E0B7-6E06-FD4E1350FA2B}"/>
          </ac:spMkLst>
        </pc:spChg>
        <pc:spChg chg="mod">
          <ac:chgData name="Lemarroy, Rogelio" userId="2988cf30-7f04-4af2-bd77-a08845f781c2" providerId="ADAL" clId="{507FD6C6-8158-4B74-B772-C468EA73C82D}" dt="2025-10-23T16:51:59.082" v="464" actId="113"/>
          <ac:spMkLst>
            <pc:docMk/>
            <pc:sldMk cId="2002490439" sldId="575"/>
            <ac:spMk id="6" creationId="{B4186387-7BC2-71AE-74B5-2E68FB5F59F6}"/>
          </ac:spMkLst>
        </pc:spChg>
        <pc:spChg chg="mod">
          <ac:chgData name="Lemarroy, Rogelio" userId="2988cf30-7f04-4af2-bd77-a08845f781c2" providerId="ADAL" clId="{507FD6C6-8158-4B74-B772-C468EA73C82D}" dt="2025-10-23T16:51:51.084" v="463" actId="207"/>
          <ac:spMkLst>
            <pc:docMk/>
            <pc:sldMk cId="2002490439" sldId="575"/>
            <ac:spMk id="10" creationId="{16DDE7F3-50A4-B661-FEDD-A97647E02D48}"/>
          </ac:spMkLst>
        </pc:spChg>
        <pc:spChg chg="mod ord">
          <ac:chgData name="Lemarroy, Rogelio" userId="2988cf30-7f04-4af2-bd77-a08845f781c2" providerId="ADAL" clId="{507FD6C6-8158-4B74-B772-C468EA73C82D}" dt="2025-10-23T16:52:05.697" v="465" actId="207"/>
          <ac:spMkLst>
            <pc:docMk/>
            <pc:sldMk cId="2002490439" sldId="575"/>
            <ac:spMk id="14" creationId="{7AB8D374-4CC2-B78E-6364-DE9C44EEBFDE}"/>
          </ac:spMkLst>
        </pc:spChg>
        <pc:picChg chg="mod ord">
          <ac:chgData name="Lemarroy, Rogelio" userId="2988cf30-7f04-4af2-bd77-a08845f781c2" providerId="ADAL" clId="{507FD6C6-8158-4B74-B772-C468EA73C82D}" dt="2025-10-23T16:52:19.076" v="467" actId="14861"/>
          <ac:picMkLst>
            <pc:docMk/>
            <pc:sldMk cId="2002490439" sldId="575"/>
            <ac:picMk id="16" creationId="{074301B6-82DE-A749-914F-EE29DE48EF02}"/>
          </ac:picMkLst>
        </pc:picChg>
      </pc:sldChg>
      <pc:sldChg chg="modSp mod setBg modClrScheme chgLayout">
        <pc:chgData name="Lemarroy, Rogelio" userId="2988cf30-7f04-4af2-bd77-a08845f781c2" providerId="ADAL" clId="{507FD6C6-8158-4B74-B772-C468EA73C82D}" dt="2025-10-23T16:53:04.336" v="480" actId="14861"/>
        <pc:sldMkLst>
          <pc:docMk/>
          <pc:sldMk cId="2142989833" sldId="576"/>
        </pc:sldMkLst>
        <pc:spChg chg="mod modVis">
          <ac:chgData name="Lemarroy, Rogelio" userId="2988cf30-7f04-4af2-bd77-a08845f781c2" providerId="ADAL" clId="{507FD6C6-8158-4B74-B772-C468EA73C82D}" dt="2025-10-23T16:52:32.723" v="468" actId="26606"/>
          <ac:spMkLst>
            <pc:docMk/>
            <pc:sldMk cId="2142989833" sldId="576"/>
            <ac:spMk id="2" creationId="{8285A8C7-E31C-91E7-4F79-D23E8F8FD21B}"/>
          </ac:spMkLst>
        </pc:spChg>
        <pc:spChg chg="mod">
          <ac:chgData name="Lemarroy, Rogelio" userId="2988cf30-7f04-4af2-bd77-a08845f781c2" providerId="ADAL" clId="{507FD6C6-8158-4B74-B772-C468EA73C82D}" dt="2025-10-23T16:52:45.422" v="476" actId="113"/>
          <ac:spMkLst>
            <pc:docMk/>
            <pc:sldMk cId="2142989833" sldId="576"/>
            <ac:spMk id="6" creationId="{9612D554-A3AE-2F1B-6273-BB49BD8ACA39}"/>
          </ac:spMkLst>
        </pc:spChg>
        <pc:spChg chg="mod">
          <ac:chgData name="Lemarroy, Rogelio" userId="2988cf30-7f04-4af2-bd77-a08845f781c2" providerId="ADAL" clId="{507FD6C6-8158-4B74-B772-C468EA73C82D}" dt="2025-10-23T16:52:52.833" v="478" actId="113"/>
          <ac:spMkLst>
            <pc:docMk/>
            <pc:sldMk cId="2142989833" sldId="576"/>
            <ac:spMk id="9" creationId="{644E8B75-8FF9-0574-864B-550F594D802C}"/>
          </ac:spMkLst>
        </pc:spChg>
        <pc:spChg chg="mod ord">
          <ac:chgData name="Lemarroy, Rogelio" userId="2988cf30-7f04-4af2-bd77-a08845f781c2" providerId="ADAL" clId="{507FD6C6-8158-4B74-B772-C468EA73C82D}" dt="2025-10-23T16:52:51.264" v="477" actId="207"/>
          <ac:spMkLst>
            <pc:docMk/>
            <pc:sldMk cId="2142989833" sldId="576"/>
            <ac:spMk id="11" creationId="{708F0898-2012-EFF5-0799-F8D35D58AE81}"/>
          </ac:spMkLst>
        </pc:spChg>
        <pc:picChg chg="mod">
          <ac:chgData name="Lemarroy, Rogelio" userId="2988cf30-7f04-4af2-bd77-a08845f781c2" providerId="ADAL" clId="{507FD6C6-8158-4B74-B772-C468EA73C82D}" dt="2025-10-23T16:53:04.336" v="480" actId="14861"/>
          <ac:picMkLst>
            <pc:docMk/>
            <pc:sldMk cId="2142989833" sldId="576"/>
            <ac:picMk id="13" creationId="{C1E3AD69-7C8D-55F5-4558-DE4C6DC07F06}"/>
          </ac:picMkLst>
        </pc:picChg>
      </pc:sldChg>
      <pc:sldChg chg="modSp mod setBg modClrScheme chgLayout">
        <pc:chgData name="Lemarroy, Rogelio" userId="2988cf30-7f04-4af2-bd77-a08845f781c2" providerId="ADAL" clId="{507FD6C6-8158-4B74-B772-C468EA73C82D}" dt="2025-10-23T16:51:30.903" v="456" actId="113"/>
        <pc:sldMkLst>
          <pc:docMk/>
          <pc:sldMk cId="4178526504" sldId="577"/>
        </pc:sldMkLst>
        <pc:spChg chg="mod modVis">
          <ac:chgData name="Lemarroy, Rogelio" userId="2988cf30-7f04-4af2-bd77-a08845f781c2" providerId="ADAL" clId="{507FD6C6-8158-4B74-B772-C468EA73C82D}" dt="2025-10-23T16:50:00.655" v="441" actId="26606"/>
          <ac:spMkLst>
            <pc:docMk/>
            <pc:sldMk cId="4178526504" sldId="577"/>
            <ac:spMk id="2" creationId="{BD94CDC5-1D08-E51C-C5D6-42F6199AD074}"/>
          </ac:spMkLst>
        </pc:spChg>
        <pc:spChg chg="mod">
          <ac:chgData name="Lemarroy, Rogelio" userId="2988cf30-7f04-4af2-bd77-a08845f781c2" providerId="ADAL" clId="{507FD6C6-8158-4B74-B772-C468EA73C82D}" dt="2025-10-23T16:51:30.903" v="456" actId="113"/>
          <ac:spMkLst>
            <pc:docMk/>
            <pc:sldMk cId="4178526504" sldId="577"/>
            <ac:spMk id="4" creationId="{6BA2BC7B-6192-33C8-CE7E-CCD4E3471A3C}"/>
          </ac:spMkLst>
        </pc:spChg>
        <pc:spChg chg="mod">
          <ac:chgData name="Lemarroy, Rogelio" userId="2988cf30-7f04-4af2-bd77-a08845f781c2" providerId="ADAL" clId="{507FD6C6-8158-4B74-B772-C468EA73C82D}" dt="2025-10-23T16:51:25.622" v="455" actId="207"/>
          <ac:spMkLst>
            <pc:docMk/>
            <pc:sldMk cId="4178526504" sldId="577"/>
            <ac:spMk id="6" creationId="{BDCDA1C9-60B6-75F5-83E6-CFC7B1A829AB}"/>
          </ac:spMkLst>
        </pc:spChg>
        <pc:spChg chg="mod ord">
          <ac:chgData name="Lemarroy, Rogelio" userId="2988cf30-7f04-4af2-bd77-a08845f781c2" providerId="ADAL" clId="{507FD6C6-8158-4B74-B772-C468EA73C82D}" dt="2025-10-23T16:51:03.002" v="449" actId="207"/>
          <ac:spMkLst>
            <pc:docMk/>
            <pc:sldMk cId="4178526504" sldId="577"/>
            <ac:spMk id="12" creationId="{97C4CFE3-5A6D-1829-45FC-D3EBBA78D740}"/>
          </ac:spMkLst>
        </pc:spChg>
        <pc:picChg chg="mod">
          <ac:chgData name="Lemarroy, Rogelio" userId="2988cf30-7f04-4af2-bd77-a08845f781c2" providerId="ADAL" clId="{507FD6C6-8158-4B74-B772-C468EA73C82D}" dt="2025-10-23T16:50:58.138" v="448" actId="11530"/>
          <ac:picMkLst>
            <pc:docMk/>
            <pc:sldMk cId="4178526504" sldId="577"/>
            <ac:picMk id="14" creationId="{D87D0D79-D33F-7DD9-493D-07C72D69142D}"/>
          </ac:picMkLst>
        </pc:picChg>
      </pc:sldChg>
      <pc:sldChg chg="modSp mod setBg modClrScheme chgLayout">
        <pc:chgData name="Lemarroy, Rogelio" userId="2988cf30-7f04-4af2-bd77-a08845f781c2" providerId="ADAL" clId="{507FD6C6-8158-4B74-B772-C468EA73C82D}" dt="2025-10-23T16:53:51.151" v="491" actId="14861"/>
        <pc:sldMkLst>
          <pc:docMk/>
          <pc:sldMk cId="781674478" sldId="578"/>
        </pc:sldMkLst>
        <pc:spChg chg="mod modVis">
          <ac:chgData name="Lemarroy, Rogelio" userId="2988cf30-7f04-4af2-bd77-a08845f781c2" providerId="ADAL" clId="{507FD6C6-8158-4B74-B772-C468EA73C82D}" dt="2025-10-23T16:53:19.993" v="481" actId="26606"/>
          <ac:spMkLst>
            <pc:docMk/>
            <pc:sldMk cId="781674478" sldId="578"/>
            <ac:spMk id="2" creationId="{03AF4FBE-0DC8-1F19-D97F-1E7DDEA9F7FD}"/>
          </ac:spMkLst>
        </pc:spChg>
        <pc:spChg chg="mod">
          <ac:chgData name="Lemarroy, Rogelio" userId="2988cf30-7f04-4af2-bd77-a08845f781c2" providerId="ADAL" clId="{507FD6C6-8158-4B74-B772-C468EA73C82D}" dt="2025-10-23T16:53:39.873" v="489" actId="113"/>
          <ac:spMkLst>
            <pc:docMk/>
            <pc:sldMk cId="781674478" sldId="578"/>
            <ac:spMk id="4" creationId="{D03273A6-0ECF-623D-0097-37284406A7C3}"/>
          </ac:spMkLst>
        </pc:spChg>
        <pc:spChg chg="mod">
          <ac:chgData name="Lemarroy, Rogelio" userId="2988cf30-7f04-4af2-bd77-a08845f781c2" providerId="ADAL" clId="{507FD6C6-8158-4B74-B772-C468EA73C82D}" dt="2025-10-23T16:53:24.572" v="482" actId="113"/>
          <ac:spMkLst>
            <pc:docMk/>
            <pc:sldMk cId="781674478" sldId="578"/>
            <ac:spMk id="6" creationId="{E2564107-7EC9-5B14-6A6A-77AE1CB6FB79}"/>
          </ac:spMkLst>
        </pc:spChg>
        <pc:spChg chg="mod ord">
          <ac:chgData name="Lemarroy, Rogelio" userId="2988cf30-7f04-4af2-bd77-a08845f781c2" providerId="ADAL" clId="{507FD6C6-8158-4B74-B772-C468EA73C82D}" dt="2025-10-23T16:53:27.201" v="483" actId="207"/>
          <ac:spMkLst>
            <pc:docMk/>
            <pc:sldMk cId="781674478" sldId="578"/>
            <ac:spMk id="8" creationId="{8B4C7267-2F27-0F8D-A194-765A3903EAA2}"/>
          </ac:spMkLst>
        </pc:spChg>
        <pc:picChg chg="mod">
          <ac:chgData name="Lemarroy, Rogelio" userId="2988cf30-7f04-4af2-bd77-a08845f781c2" providerId="ADAL" clId="{507FD6C6-8158-4B74-B772-C468EA73C82D}" dt="2025-10-23T16:53:51.151" v="491" actId="14861"/>
          <ac:picMkLst>
            <pc:docMk/>
            <pc:sldMk cId="781674478" sldId="578"/>
            <ac:picMk id="10" creationId="{F6E069B8-CAE1-00A4-14A5-A48FF315C926}"/>
          </ac:picMkLst>
        </pc:picChg>
      </pc:sldChg>
      <pc:sldChg chg="addSp delSp modSp mod modClrScheme chgLayout">
        <pc:chgData name="Lemarroy, Rogelio" userId="2988cf30-7f04-4af2-bd77-a08845f781c2" providerId="ADAL" clId="{507FD6C6-8158-4B74-B772-C468EA73C82D}" dt="2025-10-23T20:44:28.711" v="905" actId="14100"/>
        <pc:sldMkLst>
          <pc:docMk/>
          <pc:sldMk cId="0" sldId="648"/>
        </pc:sldMkLst>
        <pc:spChg chg="add mod">
          <ac:chgData name="Lemarroy, Rogelio" userId="2988cf30-7f04-4af2-bd77-a08845f781c2" providerId="ADAL" clId="{507FD6C6-8158-4B74-B772-C468EA73C82D}" dt="2025-10-23T16:23:23.114" v="150" actId="27636"/>
          <ac:spMkLst>
            <pc:docMk/>
            <pc:sldMk cId="0" sldId="648"/>
            <ac:spMk id="3" creationId="{2BAE21DB-72EA-EC15-D9D6-59A78797ABB6}"/>
          </ac:spMkLst>
        </pc:spChg>
        <pc:spChg chg="add mod">
          <ac:chgData name="Lemarroy, Rogelio" userId="2988cf30-7f04-4af2-bd77-a08845f781c2" providerId="ADAL" clId="{507FD6C6-8158-4B74-B772-C468EA73C82D}" dt="2025-10-23T16:25:34.007" v="177" actId="14100"/>
          <ac:spMkLst>
            <pc:docMk/>
            <pc:sldMk cId="0" sldId="648"/>
            <ac:spMk id="5" creationId="{F5803AE3-3240-DAAE-C863-419A7497D312}"/>
          </ac:spMkLst>
        </pc:spChg>
        <pc:spChg chg="add mod">
          <ac:chgData name="Lemarroy, Rogelio" userId="2988cf30-7f04-4af2-bd77-a08845f781c2" providerId="ADAL" clId="{507FD6C6-8158-4B74-B772-C468EA73C82D}" dt="2025-10-23T16:25:11.233" v="174" actId="207"/>
          <ac:spMkLst>
            <pc:docMk/>
            <pc:sldMk cId="0" sldId="648"/>
            <ac:spMk id="7" creationId="{194AA0B5-4D46-3174-5236-E1178983670C}"/>
          </ac:spMkLst>
        </pc:spChg>
        <pc:spChg chg="mod ord">
          <ac:chgData name="Lemarroy, Rogelio" userId="2988cf30-7f04-4af2-bd77-a08845f781c2" providerId="ADAL" clId="{507FD6C6-8158-4B74-B772-C468EA73C82D}" dt="2025-10-23T20:43:36.461" v="889" actId="700"/>
          <ac:spMkLst>
            <pc:docMk/>
            <pc:sldMk cId="0" sldId="648"/>
            <ac:spMk id="36866" creationId="{E528A3B1-3264-4FAA-BB97-E7B073629B94}"/>
          </ac:spMkLst>
        </pc:spChg>
        <pc:graphicFrameChg chg="add mod ord">
          <ac:chgData name="Lemarroy, Rogelio" userId="2988cf30-7f04-4af2-bd77-a08845f781c2" providerId="ADAL" clId="{507FD6C6-8158-4B74-B772-C468EA73C82D}" dt="2025-10-23T20:44:28.711" v="905" actId="14100"/>
          <ac:graphicFrameMkLst>
            <pc:docMk/>
            <pc:sldMk cId="0" sldId="648"/>
            <ac:graphicFrameMk id="36869" creationId="{4E92968A-D422-F578-B47C-8C79AEAD4271}"/>
          </ac:graphicFrameMkLst>
        </pc:graphicFrameChg>
      </pc:sldChg>
      <pc:sldChg chg="del">
        <pc:chgData name="Lemarroy, Rogelio" userId="2988cf30-7f04-4af2-bd77-a08845f781c2" providerId="ADAL" clId="{507FD6C6-8158-4B74-B772-C468EA73C82D}" dt="2025-10-23T16:40:23.950" v="360" actId="47"/>
        <pc:sldMkLst>
          <pc:docMk/>
          <pc:sldMk cId="0" sldId="649"/>
        </pc:sldMkLst>
      </pc:sldChg>
      <pc:sldChg chg="addSp delSp modSp mod modClrScheme chgLayout">
        <pc:chgData name="Lemarroy, Rogelio" userId="2988cf30-7f04-4af2-bd77-a08845f781c2" providerId="ADAL" clId="{507FD6C6-8158-4B74-B772-C468EA73C82D}" dt="2025-10-23T16:58:35.961" v="541" actId="207"/>
        <pc:sldMkLst>
          <pc:docMk/>
          <pc:sldMk cId="709441686" sldId="1170"/>
        </pc:sldMkLst>
        <pc:spChg chg="mod ord">
          <ac:chgData name="Lemarroy, Rogelio" userId="2988cf30-7f04-4af2-bd77-a08845f781c2" providerId="ADAL" clId="{507FD6C6-8158-4B74-B772-C468EA73C82D}" dt="2025-10-23T16:56:01.465" v="508" actId="700"/>
          <ac:spMkLst>
            <pc:docMk/>
            <pc:sldMk cId="709441686" sldId="1170"/>
            <ac:spMk id="2" creationId="{5004BDFC-5E6F-401D-8C89-C8B4B1718D74}"/>
          </ac:spMkLst>
        </pc:spChg>
        <pc:spChg chg="add del mod ord">
          <ac:chgData name="Lemarroy, Rogelio" userId="2988cf30-7f04-4af2-bd77-a08845f781c2" providerId="ADAL" clId="{507FD6C6-8158-4B74-B772-C468EA73C82D}" dt="2025-10-23T16:58:35.961" v="541" actId="207"/>
          <ac:spMkLst>
            <pc:docMk/>
            <pc:sldMk cId="709441686" sldId="1170"/>
            <ac:spMk id="3" creationId="{2F86814F-3416-435F-B620-96F78C672777}"/>
          </ac:spMkLst>
        </pc:spChg>
        <pc:spChg chg="mod ord">
          <ac:chgData name="Lemarroy, Rogelio" userId="2988cf30-7f04-4af2-bd77-a08845f781c2" providerId="ADAL" clId="{507FD6C6-8158-4B74-B772-C468EA73C82D}" dt="2025-10-23T16:56:01.465" v="508" actId="700"/>
          <ac:spMkLst>
            <pc:docMk/>
            <pc:sldMk cId="709441686" sldId="1170"/>
            <ac:spMk id="4" creationId="{C7E908CD-5CA1-4A15-9329-2F31761A219B}"/>
          </ac:spMkLst>
        </pc:spChg>
        <pc:picChg chg="mod">
          <ac:chgData name="Lemarroy, Rogelio" userId="2988cf30-7f04-4af2-bd77-a08845f781c2" providerId="ADAL" clId="{507FD6C6-8158-4B74-B772-C468EA73C82D}" dt="2025-10-23T16:58:11.129" v="536" actId="1036"/>
          <ac:picMkLst>
            <pc:docMk/>
            <pc:sldMk cId="709441686" sldId="1170"/>
            <ac:picMk id="7" creationId="{03645E37-6C12-4F17-926B-990F15571E89}"/>
          </ac:picMkLst>
        </pc:picChg>
        <pc:picChg chg="mod">
          <ac:chgData name="Lemarroy, Rogelio" userId="2988cf30-7f04-4af2-bd77-a08845f781c2" providerId="ADAL" clId="{507FD6C6-8158-4B74-B772-C468EA73C82D}" dt="2025-10-23T16:58:11.129" v="536" actId="1036"/>
          <ac:picMkLst>
            <pc:docMk/>
            <pc:sldMk cId="709441686" sldId="1170"/>
            <ac:picMk id="8" creationId="{F09F674D-C057-4CC1-81E1-B5A8851A88AF}"/>
          </ac:picMkLst>
        </pc:picChg>
        <pc:picChg chg="mod">
          <ac:chgData name="Lemarroy, Rogelio" userId="2988cf30-7f04-4af2-bd77-a08845f781c2" providerId="ADAL" clId="{507FD6C6-8158-4B74-B772-C468EA73C82D}" dt="2025-10-23T16:58:11.129" v="536" actId="1036"/>
          <ac:picMkLst>
            <pc:docMk/>
            <pc:sldMk cId="709441686" sldId="1170"/>
            <ac:picMk id="9" creationId="{29DE5ECC-884A-4E6A-92B9-374FD0E7F362}"/>
          </ac:picMkLst>
        </pc:picChg>
        <pc:picChg chg="mod">
          <ac:chgData name="Lemarroy, Rogelio" userId="2988cf30-7f04-4af2-bd77-a08845f781c2" providerId="ADAL" clId="{507FD6C6-8158-4B74-B772-C468EA73C82D}" dt="2025-10-23T16:58:04.484" v="533" actId="1076"/>
          <ac:picMkLst>
            <pc:docMk/>
            <pc:sldMk cId="709441686" sldId="1170"/>
            <ac:picMk id="11" creationId="{4D3BDE51-D046-4743-B361-8E45ECFE38EC}"/>
          </ac:picMkLst>
        </pc:picChg>
      </pc:sldChg>
      <pc:sldChg chg="addSp delSp modSp mod modClrScheme chgLayout">
        <pc:chgData name="Lemarroy, Rogelio" userId="2988cf30-7f04-4af2-bd77-a08845f781c2" providerId="ADAL" clId="{507FD6C6-8158-4B74-B772-C468EA73C82D}" dt="2025-10-23T19:37:01.343" v="812"/>
        <pc:sldMkLst>
          <pc:docMk/>
          <pc:sldMk cId="548182310" sldId="257052"/>
        </pc:sldMkLst>
        <pc:spChg chg="add mod ord">
          <ac:chgData name="Lemarroy, Rogelio" userId="2988cf30-7f04-4af2-bd77-a08845f781c2" providerId="ADAL" clId="{507FD6C6-8158-4B74-B772-C468EA73C82D}" dt="2025-10-23T19:37:01.343" v="812"/>
          <ac:spMkLst>
            <pc:docMk/>
            <pc:sldMk cId="548182310" sldId="257052"/>
            <ac:spMk id="3" creationId="{257A02B1-37CC-E108-FBE8-BC219F19214E}"/>
          </ac:spMkLst>
        </pc:spChg>
      </pc:sldChg>
      <pc:sldChg chg="addSp delSp modSp add mod modClrScheme chgLayout">
        <pc:chgData name="Lemarroy, Rogelio" userId="2988cf30-7f04-4af2-bd77-a08845f781c2" providerId="ADAL" clId="{507FD6C6-8158-4B74-B772-C468EA73C82D}" dt="2025-10-23T20:44:05.725" v="898" actId="478"/>
        <pc:sldMkLst>
          <pc:docMk/>
          <pc:sldMk cId="2583198501" sldId="257055"/>
        </pc:sldMkLst>
        <pc:spChg chg="add mod">
          <ac:chgData name="Lemarroy, Rogelio" userId="2988cf30-7f04-4af2-bd77-a08845f781c2" providerId="ADAL" clId="{507FD6C6-8158-4B74-B772-C468EA73C82D}" dt="2025-10-23T16:33:39.786" v="335" actId="14100"/>
          <ac:spMkLst>
            <pc:docMk/>
            <pc:sldMk cId="2583198501" sldId="257055"/>
            <ac:spMk id="6" creationId="{A3E5D01A-2C2C-433A-6927-80F2AE0E0807}"/>
          </ac:spMkLst>
        </pc:spChg>
        <pc:spChg chg="add mod">
          <ac:chgData name="Lemarroy, Rogelio" userId="2988cf30-7f04-4af2-bd77-a08845f781c2" providerId="ADAL" clId="{507FD6C6-8158-4B74-B772-C468EA73C82D}" dt="2025-10-23T16:33:37.803" v="334" actId="14100"/>
          <ac:spMkLst>
            <pc:docMk/>
            <pc:sldMk cId="2583198501" sldId="257055"/>
            <ac:spMk id="7" creationId="{2FDFBA8A-485C-4C26-FB4A-AE71598C5DAD}"/>
          </ac:spMkLst>
        </pc:spChg>
        <pc:spChg chg="add mod">
          <ac:chgData name="Lemarroy, Rogelio" userId="2988cf30-7f04-4af2-bd77-a08845f781c2" providerId="ADAL" clId="{507FD6C6-8158-4B74-B772-C468EA73C82D}" dt="2025-10-23T16:33:27.431" v="332" actId="404"/>
          <ac:spMkLst>
            <pc:docMk/>
            <pc:sldMk cId="2583198501" sldId="257055"/>
            <ac:spMk id="8" creationId="{CF5B4A90-0FD2-21B0-6238-F63652AB18BC}"/>
          </ac:spMkLst>
        </pc:spChg>
        <pc:graphicFrameChg chg="add mod modGraphic">
          <ac:chgData name="Lemarroy, Rogelio" userId="2988cf30-7f04-4af2-bd77-a08845f781c2" providerId="ADAL" clId="{507FD6C6-8158-4B74-B772-C468EA73C82D}" dt="2025-10-23T16:43:41.287" v="383"/>
          <ac:graphicFrameMkLst>
            <pc:docMk/>
            <pc:sldMk cId="2583198501" sldId="257055"/>
            <ac:graphicFrameMk id="10" creationId="{439CF2C9-12B0-04BB-B91E-3C30A78A5A5B}"/>
          </ac:graphicFrameMkLst>
        </pc:graphicFrameChg>
        <pc:picChg chg="add mod">
          <ac:chgData name="Lemarroy, Rogelio" userId="2988cf30-7f04-4af2-bd77-a08845f781c2" providerId="ADAL" clId="{507FD6C6-8158-4B74-B772-C468EA73C82D}" dt="2025-10-23T16:34:15.762" v="341" actId="207"/>
          <ac:picMkLst>
            <pc:docMk/>
            <pc:sldMk cId="2583198501" sldId="257055"/>
            <ac:picMk id="13" creationId="{D86A7234-665E-04AB-691E-5773CE547F9C}"/>
          </ac:picMkLst>
        </pc:picChg>
      </pc:sldChg>
      <pc:sldChg chg="addSp delSp modSp add mod modClrScheme chgLayout">
        <pc:chgData name="Lemarroy, Rogelio" userId="2988cf30-7f04-4af2-bd77-a08845f781c2" providerId="ADAL" clId="{507FD6C6-8158-4B74-B772-C468EA73C82D}" dt="2025-10-23T20:44:18.713" v="903" actId="478"/>
        <pc:sldMkLst>
          <pc:docMk/>
          <pc:sldMk cId="4400601" sldId="257056"/>
        </pc:sldMkLst>
        <pc:spChg chg="mod">
          <ac:chgData name="Lemarroy, Rogelio" userId="2988cf30-7f04-4af2-bd77-a08845f781c2" providerId="ADAL" clId="{507FD6C6-8158-4B74-B772-C468EA73C82D}" dt="2025-10-23T16:42:07.044" v="378" actId="20577"/>
          <ac:spMkLst>
            <pc:docMk/>
            <pc:sldMk cId="4400601" sldId="257056"/>
            <ac:spMk id="6" creationId="{03556026-02AC-995A-F44E-BDCD43B187C8}"/>
          </ac:spMkLst>
        </pc:spChg>
        <pc:spChg chg="mod">
          <ac:chgData name="Lemarroy, Rogelio" userId="2988cf30-7f04-4af2-bd77-a08845f781c2" providerId="ADAL" clId="{507FD6C6-8158-4B74-B772-C468EA73C82D}" dt="2025-10-23T16:41:25.204" v="365"/>
          <ac:spMkLst>
            <pc:docMk/>
            <pc:sldMk cId="4400601" sldId="257056"/>
            <ac:spMk id="7" creationId="{63FFAB6B-2192-3A55-FC09-21A1A57093EE}"/>
          </ac:spMkLst>
        </pc:spChg>
        <pc:spChg chg="mod">
          <ac:chgData name="Lemarroy, Rogelio" userId="2988cf30-7f04-4af2-bd77-a08845f781c2" providerId="ADAL" clId="{507FD6C6-8158-4B74-B772-C468EA73C82D}" dt="2025-10-23T16:40:18.421" v="359" actId="404"/>
          <ac:spMkLst>
            <pc:docMk/>
            <pc:sldMk cId="4400601" sldId="257056"/>
            <ac:spMk id="8" creationId="{B2DDE933-4ED0-B5A8-0538-3272B6B93AB2}"/>
          </ac:spMkLst>
        </pc:spChg>
        <pc:graphicFrameChg chg="mod">
          <ac:chgData name="Lemarroy, Rogelio" userId="2988cf30-7f04-4af2-bd77-a08845f781c2" providerId="ADAL" clId="{507FD6C6-8158-4B74-B772-C468EA73C82D}" dt="2025-10-23T16:45:38.689" v="391"/>
          <ac:graphicFrameMkLst>
            <pc:docMk/>
            <pc:sldMk cId="4400601" sldId="257056"/>
            <ac:graphicFrameMk id="10" creationId="{4F00D058-E767-A21B-CCBA-30256B2BA72B}"/>
          </ac:graphicFrameMkLst>
        </pc:graphicFrameChg>
      </pc:sldChg>
      <pc:sldChg chg="addSp delSp modSp add mod modClrScheme chgLayout">
        <pc:chgData name="Lemarroy, Rogelio" userId="2988cf30-7f04-4af2-bd77-a08845f781c2" providerId="ADAL" clId="{507FD6C6-8158-4B74-B772-C468EA73C82D}" dt="2025-10-23T19:34:30.627" v="737" actId="113"/>
        <pc:sldMkLst>
          <pc:docMk/>
          <pc:sldMk cId="59387690" sldId="257057"/>
        </pc:sldMkLst>
        <pc:spChg chg="mod ord">
          <ac:chgData name="Lemarroy, Rogelio" userId="2988cf30-7f04-4af2-bd77-a08845f781c2" providerId="ADAL" clId="{507FD6C6-8158-4B74-B772-C468EA73C82D}" dt="2025-10-23T19:34:30.627" v="737" actId="113"/>
          <ac:spMkLst>
            <pc:docMk/>
            <pc:sldMk cId="59387690" sldId="257057"/>
            <ac:spMk id="2" creationId="{BD315D54-B62F-028B-3877-117D210F10D9}"/>
          </ac:spMkLst>
        </pc:spChg>
        <pc:spChg chg="mod">
          <ac:chgData name="Lemarroy, Rogelio" userId="2988cf30-7f04-4af2-bd77-a08845f781c2" providerId="ADAL" clId="{507FD6C6-8158-4B74-B772-C468EA73C82D}" dt="2025-10-23T19:34:23.671" v="735"/>
          <ac:spMkLst>
            <pc:docMk/>
            <pc:sldMk cId="59387690" sldId="257057"/>
            <ac:spMk id="27" creationId="{52576D51-326C-3B90-5F7B-4C6C3DE556B8}"/>
          </ac:spMkLst>
        </pc:spChg>
        <pc:spChg chg="mod">
          <ac:chgData name="Lemarroy, Rogelio" userId="2988cf30-7f04-4af2-bd77-a08845f781c2" providerId="ADAL" clId="{507FD6C6-8158-4B74-B772-C468EA73C82D}" dt="2025-10-23T19:34:23.671" v="735"/>
          <ac:spMkLst>
            <pc:docMk/>
            <pc:sldMk cId="59387690" sldId="257057"/>
            <ac:spMk id="31" creationId="{20DB32E8-56AA-F3C2-F6EC-B0C03052218A}"/>
          </ac:spMkLst>
        </pc:spChg>
        <pc:spChg chg="mod">
          <ac:chgData name="Lemarroy, Rogelio" userId="2988cf30-7f04-4af2-bd77-a08845f781c2" providerId="ADAL" clId="{507FD6C6-8158-4B74-B772-C468EA73C82D}" dt="2025-10-23T19:34:23.671" v="735"/>
          <ac:spMkLst>
            <pc:docMk/>
            <pc:sldMk cId="59387690" sldId="257057"/>
            <ac:spMk id="32" creationId="{35BCC78F-DD3D-DE26-8F28-5CA7CAF64F1C}"/>
          </ac:spMkLst>
        </pc:spChg>
        <pc:spChg chg="mod">
          <ac:chgData name="Lemarroy, Rogelio" userId="2988cf30-7f04-4af2-bd77-a08845f781c2" providerId="ADAL" clId="{507FD6C6-8158-4B74-B772-C468EA73C82D}" dt="2025-10-23T19:34:23.671" v="735"/>
          <ac:spMkLst>
            <pc:docMk/>
            <pc:sldMk cId="59387690" sldId="257057"/>
            <ac:spMk id="33" creationId="{F0506C06-A2A5-BC92-5E61-D16C14C5649B}"/>
          </ac:spMkLst>
        </pc:spChg>
        <pc:spChg chg="mod">
          <ac:chgData name="Lemarroy, Rogelio" userId="2988cf30-7f04-4af2-bd77-a08845f781c2" providerId="ADAL" clId="{507FD6C6-8158-4B74-B772-C468EA73C82D}" dt="2025-10-23T19:34:23.671" v="735"/>
          <ac:spMkLst>
            <pc:docMk/>
            <pc:sldMk cId="59387690" sldId="257057"/>
            <ac:spMk id="34" creationId="{2E3ED886-7370-46A2-1C8E-97540048C91D}"/>
          </ac:spMkLst>
        </pc:spChg>
        <pc:spChg chg="add mod">
          <ac:chgData name="Lemarroy, Rogelio" userId="2988cf30-7f04-4af2-bd77-a08845f781c2" providerId="ADAL" clId="{507FD6C6-8158-4B74-B772-C468EA73C82D}" dt="2025-10-23T19:34:23.671" v="735"/>
          <ac:spMkLst>
            <pc:docMk/>
            <pc:sldMk cId="59387690" sldId="257057"/>
            <ac:spMk id="36" creationId="{22671511-4744-79A8-2C4E-25530894659E}"/>
          </ac:spMkLst>
        </pc:spChg>
        <pc:spChg chg="add mod">
          <ac:chgData name="Lemarroy, Rogelio" userId="2988cf30-7f04-4af2-bd77-a08845f781c2" providerId="ADAL" clId="{507FD6C6-8158-4B74-B772-C468EA73C82D}" dt="2025-10-23T19:34:23.671" v="735"/>
          <ac:spMkLst>
            <pc:docMk/>
            <pc:sldMk cId="59387690" sldId="257057"/>
            <ac:spMk id="37" creationId="{C6628ADF-7947-5937-D589-28C35C9F799D}"/>
          </ac:spMkLst>
        </pc:spChg>
        <pc:spChg chg="add mod">
          <ac:chgData name="Lemarroy, Rogelio" userId="2988cf30-7f04-4af2-bd77-a08845f781c2" providerId="ADAL" clId="{507FD6C6-8158-4B74-B772-C468EA73C82D}" dt="2025-10-23T19:34:23.671" v="735"/>
          <ac:spMkLst>
            <pc:docMk/>
            <pc:sldMk cId="59387690" sldId="257057"/>
            <ac:spMk id="38" creationId="{139F6F6C-8E06-80EC-DF12-3CC92113BC6D}"/>
          </ac:spMkLst>
        </pc:spChg>
        <pc:spChg chg="add mod">
          <ac:chgData name="Lemarroy, Rogelio" userId="2988cf30-7f04-4af2-bd77-a08845f781c2" providerId="ADAL" clId="{507FD6C6-8158-4B74-B772-C468EA73C82D}" dt="2025-10-23T19:34:23.671" v="735"/>
          <ac:spMkLst>
            <pc:docMk/>
            <pc:sldMk cId="59387690" sldId="257057"/>
            <ac:spMk id="39" creationId="{F0A5D4F4-4C18-BC38-74C6-219C06B1E28F}"/>
          </ac:spMkLst>
        </pc:spChg>
        <pc:spChg chg="add mod">
          <ac:chgData name="Lemarroy, Rogelio" userId="2988cf30-7f04-4af2-bd77-a08845f781c2" providerId="ADAL" clId="{507FD6C6-8158-4B74-B772-C468EA73C82D}" dt="2025-10-23T19:34:23.671" v="735"/>
          <ac:spMkLst>
            <pc:docMk/>
            <pc:sldMk cId="59387690" sldId="257057"/>
            <ac:spMk id="40" creationId="{8623B749-2D03-74B6-1AF4-E8A7906B6D64}"/>
          </ac:spMkLst>
        </pc:spChg>
      </pc:sldChg>
    </pc:docChg>
  </pc:docChgLst>
  <pc:docChgLst>
    <pc:chgData name="Smith, Paul" userId="S::bpsmith@ecolab.com::941d3067-3205-4dab-a469-1dbab94767a8" providerId="AD" clId="Web-{01DF24BD-283E-D68F-49B7-3AA8E861C338}"/>
    <pc:docChg chg="addSld delSld modSld sldOrd modMainMaster">
      <pc:chgData name="Smith, Paul" userId="S::bpsmith@ecolab.com::941d3067-3205-4dab-a469-1dbab94767a8" providerId="AD" clId="Web-{01DF24BD-283E-D68F-49B7-3AA8E861C338}" dt="2025-10-23T23:32:18.321" v="207" actId="1076"/>
      <pc:docMkLst>
        <pc:docMk/>
      </pc:docMkLst>
      <pc:sldChg chg="modSp mod modClrScheme chgLayout">
        <pc:chgData name="Smith, Paul" userId="S::bpsmith@ecolab.com::941d3067-3205-4dab-a469-1dbab94767a8" providerId="AD" clId="Web-{01DF24BD-283E-D68F-49B7-3AA8E861C338}" dt="2025-10-23T22:37:45.536" v="93"/>
        <pc:sldMkLst>
          <pc:docMk/>
          <pc:sldMk cId="1146128747" sldId="258"/>
        </pc:sldMkLst>
        <pc:spChg chg="mod ord">
          <ac:chgData name="Smith, Paul" userId="S::bpsmith@ecolab.com::941d3067-3205-4dab-a469-1dbab94767a8" providerId="AD" clId="Web-{01DF24BD-283E-D68F-49B7-3AA8E861C338}" dt="2025-10-23T22:37:45.536" v="93"/>
          <ac:spMkLst>
            <pc:docMk/>
            <pc:sldMk cId="1146128747" sldId="258"/>
            <ac:spMk id="2" creationId="{00000000-0000-0000-0000-000000000000}"/>
          </ac:spMkLst>
        </pc:spChg>
        <pc:spChg chg="mod ord">
          <ac:chgData name="Smith, Paul" userId="S::bpsmith@ecolab.com::941d3067-3205-4dab-a469-1dbab94767a8" providerId="AD" clId="Web-{01DF24BD-283E-D68F-49B7-3AA8E861C338}" dt="2025-10-23T22:37:45.536" v="93"/>
          <ac:spMkLst>
            <pc:docMk/>
            <pc:sldMk cId="1146128747" sldId="258"/>
            <ac:spMk id="3" creationId="{00000000-0000-0000-0000-000000000000}"/>
          </ac:spMkLst>
        </pc:spChg>
      </pc:sldChg>
      <pc:sldChg chg="modSp mod modClrScheme chgLayout">
        <pc:chgData name="Smith, Paul" userId="S::bpsmith@ecolab.com::941d3067-3205-4dab-a469-1dbab94767a8" providerId="AD" clId="Web-{01DF24BD-283E-D68F-49B7-3AA8E861C338}" dt="2025-10-23T22:40:09.461" v="118" actId="1076"/>
        <pc:sldMkLst>
          <pc:docMk/>
          <pc:sldMk cId="2492044155" sldId="260"/>
        </pc:sldMkLst>
        <pc:spChg chg="mod ord">
          <ac:chgData name="Smith, Paul" userId="S::bpsmith@ecolab.com::941d3067-3205-4dab-a469-1dbab94767a8" providerId="AD" clId="Web-{01DF24BD-283E-D68F-49B7-3AA8E861C338}" dt="2025-10-23T22:37:45.551" v="94"/>
          <ac:spMkLst>
            <pc:docMk/>
            <pc:sldMk cId="2492044155" sldId="260"/>
            <ac:spMk id="2" creationId="{00000000-0000-0000-0000-000000000000}"/>
          </ac:spMkLst>
        </pc:spChg>
        <pc:spChg chg="mod ord">
          <ac:chgData name="Smith, Paul" userId="S::bpsmith@ecolab.com::941d3067-3205-4dab-a469-1dbab94767a8" providerId="AD" clId="Web-{01DF24BD-283E-D68F-49B7-3AA8E861C338}" dt="2025-10-23T22:40:09.461" v="118" actId="1076"/>
          <ac:spMkLst>
            <pc:docMk/>
            <pc:sldMk cId="2492044155" sldId="260"/>
            <ac:spMk id="5" creationId="{BD7E905B-DB7F-F9C4-13F5-ABF9E20DEA1F}"/>
          </ac:spMkLst>
        </pc:spChg>
      </pc:sldChg>
      <pc:sldChg chg="modSp mod modClrScheme chgLayout">
        <pc:chgData name="Smith, Paul" userId="S::bpsmith@ecolab.com::941d3067-3205-4dab-a469-1dbab94767a8" providerId="AD" clId="Web-{01DF24BD-283E-D68F-49B7-3AA8E861C338}" dt="2025-10-23T22:39:52.320" v="117" actId="20577"/>
        <pc:sldMkLst>
          <pc:docMk/>
          <pc:sldMk cId="2411053839" sldId="262"/>
        </pc:sldMkLst>
        <pc:spChg chg="mod ord">
          <ac:chgData name="Smith, Paul" userId="S::bpsmith@ecolab.com::941d3067-3205-4dab-a469-1dbab94767a8" providerId="AD" clId="Web-{01DF24BD-283E-D68F-49B7-3AA8E861C338}" dt="2025-10-23T22:39:52.320" v="117" actId="20577"/>
          <ac:spMkLst>
            <pc:docMk/>
            <pc:sldMk cId="2411053839" sldId="262"/>
            <ac:spMk id="2" creationId="{00000000-0000-0000-0000-000000000000}"/>
          </ac:spMkLst>
        </pc:spChg>
        <pc:spChg chg="mod ord">
          <ac:chgData name="Smith, Paul" userId="S::bpsmith@ecolab.com::941d3067-3205-4dab-a469-1dbab94767a8" providerId="AD" clId="Web-{01DF24BD-283E-D68F-49B7-3AA8E861C338}" dt="2025-10-23T22:37:45.598" v="95"/>
          <ac:spMkLst>
            <pc:docMk/>
            <pc:sldMk cId="2411053839" sldId="262"/>
            <ac:spMk id="3" creationId="{00000000-0000-0000-0000-000000000000}"/>
          </ac:spMkLst>
        </pc:spChg>
      </pc:sldChg>
      <pc:sldChg chg="modSp mod modClrScheme chgLayout">
        <pc:chgData name="Smith, Paul" userId="S::bpsmith@ecolab.com::941d3067-3205-4dab-a469-1dbab94767a8" providerId="AD" clId="Web-{01DF24BD-283E-D68F-49B7-3AA8E861C338}" dt="2025-10-23T22:39:40.367" v="115" actId="1076"/>
        <pc:sldMkLst>
          <pc:docMk/>
          <pc:sldMk cId="3750118340" sldId="264"/>
        </pc:sldMkLst>
        <pc:spChg chg="mod ord">
          <ac:chgData name="Smith, Paul" userId="S::bpsmith@ecolab.com::941d3067-3205-4dab-a469-1dbab94767a8" providerId="AD" clId="Web-{01DF24BD-283E-D68F-49B7-3AA8E861C338}" dt="2025-10-23T22:37:45.645" v="96"/>
          <ac:spMkLst>
            <pc:docMk/>
            <pc:sldMk cId="3750118340" sldId="264"/>
            <ac:spMk id="2" creationId="{00000000-0000-0000-0000-000000000000}"/>
          </ac:spMkLst>
        </pc:spChg>
        <pc:spChg chg="mod ord">
          <ac:chgData name="Smith, Paul" userId="S::bpsmith@ecolab.com::941d3067-3205-4dab-a469-1dbab94767a8" providerId="AD" clId="Web-{01DF24BD-283E-D68F-49B7-3AA8E861C338}" dt="2025-10-23T22:39:40.367" v="115" actId="1076"/>
          <ac:spMkLst>
            <pc:docMk/>
            <pc:sldMk cId="3750118340" sldId="264"/>
            <ac:spMk id="3" creationId="{00000000-0000-0000-0000-000000000000}"/>
          </ac:spMkLst>
        </pc:spChg>
      </pc:sldChg>
      <pc:sldChg chg="delSp modSp mod modClrScheme chgLayout">
        <pc:chgData name="Smith, Paul" userId="S::bpsmith@ecolab.com::941d3067-3205-4dab-a469-1dbab94767a8" providerId="AD" clId="Web-{01DF24BD-283E-D68F-49B7-3AA8E861C338}" dt="2025-10-23T23:24:33.082" v="182"/>
        <pc:sldMkLst>
          <pc:docMk/>
          <pc:sldMk cId="3126968069" sldId="266"/>
        </pc:sldMkLst>
        <pc:spChg chg="mod ord">
          <ac:chgData name="Smith, Paul" userId="S::bpsmith@ecolab.com::941d3067-3205-4dab-a469-1dbab94767a8" providerId="AD" clId="Web-{01DF24BD-283E-D68F-49B7-3AA8E861C338}" dt="2025-10-23T22:37:45.692" v="97"/>
          <ac:spMkLst>
            <pc:docMk/>
            <pc:sldMk cId="3126968069" sldId="266"/>
            <ac:spMk id="2" creationId="{00000000-0000-0000-0000-000000000000}"/>
          </ac:spMkLst>
        </pc:spChg>
        <pc:spChg chg="mod ord">
          <ac:chgData name="Smith, Paul" userId="S::bpsmith@ecolab.com::941d3067-3205-4dab-a469-1dbab94767a8" providerId="AD" clId="Web-{01DF24BD-283E-D68F-49B7-3AA8E861C338}" dt="2025-10-23T22:37:45.692" v="97"/>
          <ac:spMkLst>
            <pc:docMk/>
            <pc:sldMk cId="3126968069" sldId="266"/>
            <ac:spMk id="4" creationId="{2A5D37C5-4128-9BCF-5562-9867898ACC25}"/>
          </ac:spMkLst>
        </pc:spChg>
      </pc:sldChg>
      <pc:sldChg chg="addSp delSp modSp mod modClrScheme chgLayout">
        <pc:chgData name="Smith, Paul" userId="S::bpsmith@ecolab.com::941d3067-3205-4dab-a469-1dbab94767a8" providerId="AD" clId="Web-{01DF24BD-283E-D68F-49B7-3AA8E861C338}" dt="2025-10-23T22:43:48.715" v="134"/>
        <pc:sldMkLst>
          <pc:docMk/>
          <pc:sldMk cId="0" sldId="267"/>
        </pc:sldMkLst>
        <pc:spChg chg="mod ord">
          <ac:chgData name="Smith, Paul" userId="S::bpsmith@ecolab.com::941d3067-3205-4dab-a469-1dbab94767a8" providerId="AD" clId="Web-{01DF24BD-283E-D68F-49B7-3AA8E861C338}" dt="2025-10-23T22:37:45.973" v="102"/>
          <ac:spMkLst>
            <pc:docMk/>
            <pc:sldMk cId="0" sldId="267"/>
            <ac:spMk id="26626" creationId="{BC1E41DB-80F3-47AC-92CA-F6E702D3F7E3}"/>
          </ac:spMkLst>
        </pc:spChg>
        <pc:graphicFrameChg chg="mod ord">
          <ac:chgData name="Smith, Paul" userId="S::bpsmith@ecolab.com::941d3067-3205-4dab-a469-1dbab94767a8" providerId="AD" clId="Web-{01DF24BD-283E-D68F-49B7-3AA8E861C338}" dt="2025-10-23T22:37:45.973" v="102"/>
          <ac:graphicFrameMkLst>
            <pc:docMk/>
            <pc:sldMk cId="0" sldId="267"/>
            <ac:graphicFrameMk id="26629" creationId="{290FDB55-52EC-BC9D-D69A-41761CF96DA8}"/>
          </ac:graphicFrameMkLst>
        </pc:graphicFrameChg>
      </pc:sldChg>
      <pc:sldChg chg="modSp mod modClrScheme chgLayout">
        <pc:chgData name="Smith, Paul" userId="S::bpsmith@ecolab.com::941d3067-3205-4dab-a469-1dbab94767a8" providerId="AD" clId="Web-{01DF24BD-283E-D68F-49B7-3AA8E861C338}" dt="2025-10-23T22:37:45.723" v="98"/>
        <pc:sldMkLst>
          <pc:docMk/>
          <pc:sldMk cId="4017570957" sldId="270"/>
        </pc:sldMkLst>
        <pc:spChg chg="mod ord">
          <ac:chgData name="Smith, Paul" userId="S::bpsmith@ecolab.com::941d3067-3205-4dab-a469-1dbab94767a8" providerId="AD" clId="Web-{01DF24BD-283E-D68F-49B7-3AA8E861C338}" dt="2025-10-23T22:37:45.723" v="98"/>
          <ac:spMkLst>
            <pc:docMk/>
            <pc:sldMk cId="4017570957" sldId="270"/>
            <ac:spMk id="2" creationId="{00000000-0000-0000-0000-000000000000}"/>
          </ac:spMkLst>
        </pc:spChg>
        <pc:spChg chg="mod ord">
          <ac:chgData name="Smith, Paul" userId="S::bpsmith@ecolab.com::941d3067-3205-4dab-a469-1dbab94767a8" providerId="AD" clId="Web-{01DF24BD-283E-D68F-49B7-3AA8E861C338}" dt="2025-10-23T22:37:45.723" v="98"/>
          <ac:spMkLst>
            <pc:docMk/>
            <pc:sldMk cId="4017570957" sldId="270"/>
            <ac:spMk id="4" creationId="{C5C8167D-29C3-D327-88AC-760C1C6DFC1A}"/>
          </ac:spMkLst>
        </pc:spChg>
      </pc:sldChg>
      <pc:sldChg chg="delSp modSp mod ord modClrScheme chgLayout">
        <pc:chgData name="Smith, Paul" userId="S::bpsmith@ecolab.com::941d3067-3205-4dab-a469-1dbab94767a8" providerId="AD" clId="Web-{01DF24BD-283E-D68F-49B7-3AA8E861C338}" dt="2025-10-23T23:19:52.213" v="176"/>
        <pc:sldMkLst>
          <pc:docMk/>
          <pc:sldMk cId="831719240" sldId="272"/>
        </pc:sldMkLst>
        <pc:spChg chg="mod ord">
          <ac:chgData name="Smith, Paul" userId="S::bpsmith@ecolab.com::941d3067-3205-4dab-a469-1dbab94767a8" providerId="AD" clId="Web-{01DF24BD-283E-D68F-49B7-3AA8E861C338}" dt="2025-10-23T22:37:45.739" v="99"/>
          <ac:spMkLst>
            <pc:docMk/>
            <pc:sldMk cId="831719240" sldId="272"/>
            <ac:spMk id="2" creationId="{00000000-0000-0000-0000-000000000000}"/>
          </ac:spMkLst>
        </pc:spChg>
        <pc:spChg chg="mod ord">
          <ac:chgData name="Smith, Paul" userId="S::bpsmith@ecolab.com::941d3067-3205-4dab-a469-1dbab94767a8" providerId="AD" clId="Web-{01DF24BD-283E-D68F-49B7-3AA8E861C338}" dt="2025-10-23T22:37:45.739" v="99"/>
          <ac:spMkLst>
            <pc:docMk/>
            <pc:sldMk cId="831719240" sldId="272"/>
            <ac:spMk id="4" creationId="{88E2D30E-AFF2-0107-AEC5-945397D340BB}"/>
          </ac:spMkLst>
        </pc:spChg>
      </pc:sldChg>
      <pc:sldChg chg="modSp mod modClrScheme chgLayout">
        <pc:chgData name="Smith, Paul" userId="S::bpsmith@ecolab.com::941d3067-3205-4dab-a469-1dbab94767a8" providerId="AD" clId="Web-{01DF24BD-283E-D68F-49B7-3AA8E861C338}" dt="2025-10-23T22:37:46.223" v="107"/>
        <pc:sldMkLst>
          <pc:docMk/>
          <pc:sldMk cId="1364469121" sldId="274"/>
        </pc:sldMkLst>
        <pc:spChg chg="mod ord">
          <ac:chgData name="Smith, Paul" userId="S::bpsmith@ecolab.com::941d3067-3205-4dab-a469-1dbab94767a8" providerId="AD" clId="Web-{01DF24BD-283E-D68F-49B7-3AA8E861C338}" dt="2025-10-23T22:37:46.223" v="107"/>
          <ac:spMkLst>
            <pc:docMk/>
            <pc:sldMk cId="1364469121" sldId="274"/>
            <ac:spMk id="2" creationId="{61D0F6C3-4BD5-4233-8538-238B7159E46E}"/>
          </ac:spMkLst>
        </pc:spChg>
        <pc:spChg chg="mod ord">
          <ac:chgData name="Smith, Paul" userId="S::bpsmith@ecolab.com::941d3067-3205-4dab-a469-1dbab94767a8" providerId="AD" clId="Web-{01DF24BD-283E-D68F-49B7-3AA8E861C338}" dt="2025-10-23T22:37:46.223" v="107"/>
          <ac:spMkLst>
            <pc:docMk/>
            <pc:sldMk cId="1364469121" sldId="274"/>
            <ac:spMk id="4" creationId="{37E39D45-5B5D-07B0-8597-7A1BCF90528F}"/>
          </ac:spMkLst>
        </pc:spChg>
      </pc:sldChg>
      <pc:sldChg chg="modSp mod ord modClrScheme chgLayout">
        <pc:chgData name="Smith, Paul" userId="S::bpsmith@ecolab.com::941d3067-3205-4dab-a469-1dbab94767a8" providerId="AD" clId="Web-{01DF24BD-283E-D68F-49B7-3AA8E861C338}" dt="2025-10-23T23:27:56.562" v="192" actId="20577"/>
        <pc:sldMkLst>
          <pc:docMk/>
          <pc:sldMk cId="892213757" sldId="275"/>
        </pc:sldMkLst>
        <pc:spChg chg="mod ord">
          <ac:chgData name="Smith, Paul" userId="S::bpsmith@ecolab.com::941d3067-3205-4dab-a469-1dbab94767a8" providerId="AD" clId="Web-{01DF24BD-283E-D68F-49B7-3AA8E861C338}" dt="2025-10-23T22:37:46.207" v="106"/>
          <ac:spMkLst>
            <pc:docMk/>
            <pc:sldMk cId="892213757" sldId="275"/>
            <ac:spMk id="2" creationId="{6B135C4E-5BCB-4C56-9769-A198244FCDE9}"/>
          </ac:spMkLst>
        </pc:spChg>
        <pc:spChg chg="mod ord">
          <ac:chgData name="Smith, Paul" userId="S::bpsmith@ecolab.com::941d3067-3205-4dab-a469-1dbab94767a8" providerId="AD" clId="Web-{01DF24BD-283E-D68F-49B7-3AA8E861C338}" dt="2025-10-23T23:26:05.181" v="185" actId="20577"/>
          <ac:spMkLst>
            <pc:docMk/>
            <pc:sldMk cId="892213757" sldId="275"/>
            <ac:spMk id="3" creationId="{63D228B3-4ADE-4606-BC02-E05F867202BE}"/>
          </ac:spMkLst>
        </pc:spChg>
        <pc:spChg chg="mod ord">
          <ac:chgData name="Smith, Paul" userId="S::bpsmith@ecolab.com::941d3067-3205-4dab-a469-1dbab94767a8" providerId="AD" clId="Web-{01DF24BD-283E-D68F-49B7-3AA8E861C338}" dt="2025-10-23T23:27:56.562" v="192" actId="20577"/>
          <ac:spMkLst>
            <pc:docMk/>
            <pc:sldMk cId="892213757" sldId="275"/>
            <ac:spMk id="4" creationId="{3BA26702-591F-D5D1-A7B8-ECCAF4548308}"/>
          </ac:spMkLst>
        </pc:spChg>
        <pc:spChg chg="mod ord">
          <ac:chgData name="Smith, Paul" userId="S::bpsmith@ecolab.com::941d3067-3205-4dab-a469-1dbab94767a8" providerId="AD" clId="Web-{01DF24BD-283E-D68F-49B7-3AA8E861C338}" dt="2025-10-23T23:26:33.792" v="186" actId="20577"/>
          <ac:spMkLst>
            <pc:docMk/>
            <pc:sldMk cId="892213757" sldId="275"/>
            <ac:spMk id="5" creationId="{A5A4C31F-9A39-5AB1-207D-DE523D2DF0F5}"/>
          </ac:spMkLst>
        </pc:spChg>
      </pc:sldChg>
      <pc:sldChg chg="modSp mod ord modClrScheme chgLayout">
        <pc:chgData name="Smith, Paul" userId="S::bpsmith@ecolab.com::941d3067-3205-4dab-a469-1dbab94767a8" providerId="AD" clId="Web-{01DF24BD-283E-D68F-49B7-3AA8E861C338}" dt="2025-10-23T23:25:35.461" v="183" actId="20577"/>
        <pc:sldMkLst>
          <pc:docMk/>
          <pc:sldMk cId="918966985" sldId="276"/>
        </pc:sldMkLst>
        <pc:spChg chg="mod ord">
          <ac:chgData name="Smith, Paul" userId="S::bpsmith@ecolab.com::941d3067-3205-4dab-a469-1dbab94767a8" providerId="AD" clId="Web-{01DF24BD-283E-D68F-49B7-3AA8E861C338}" dt="2025-10-23T22:37:44.910" v="83"/>
          <ac:spMkLst>
            <pc:docMk/>
            <pc:sldMk cId="918966985" sldId="276"/>
            <ac:spMk id="2" creationId="{F6A887A8-A79B-4228-9B23-173F886B4C53}"/>
          </ac:spMkLst>
        </pc:spChg>
        <pc:spChg chg="mod">
          <ac:chgData name="Smith, Paul" userId="S::bpsmith@ecolab.com::941d3067-3205-4dab-a469-1dbab94767a8" providerId="AD" clId="Web-{01DF24BD-283E-D68F-49B7-3AA8E861C338}" dt="2025-10-23T23:25:35.461" v="183" actId="20577"/>
          <ac:spMkLst>
            <pc:docMk/>
            <pc:sldMk cId="918966985" sldId="276"/>
            <ac:spMk id="4" creationId="{17E0AEDC-E50B-52BE-64EC-4FF7F0AE7145}"/>
          </ac:spMkLst>
        </pc:spChg>
        <pc:spChg chg="mod ord">
          <ac:chgData name="Smith, Paul" userId="S::bpsmith@ecolab.com::941d3067-3205-4dab-a469-1dbab94767a8" providerId="AD" clId="Web-{01DF24BD-283E-D68F-49B7-3AA8E861C338}" dt="2025-10-23T22:37:44.910" v="83"/>
          <ac:spMkLst>
            <pc:docMk/>
            <pc:sldMk cId="918966985" sldId="276"/>
            <ac:spMk id="8" creationId="{972116B7-FBDA-AC4A-0307-7422D8F52573}"/>
          </ac:spMkLst>
        </pc:spChg>
      </pc:sldChg>
      <pc:sldChg chg="addSp delSp modSp mod modClrScheme chgLayout">
        <pc:chgData name="Smith, Paul" userId="S::bpsmith@ecolab.com::941d3067-3205-4dab-a469-1dbab94767a8" providerId="AD" clId="Web-{01DF24BD-283E-D68F-49B7-3AA8E861C338}" dt="2025-10-23T23:28:14.219" v="193" actId="1076"/>
        <pc:sldMkLst>
          <pc:docMk/>
          <pc:sldMk cId="4222534594" sldId="277"/>
        </pc:sldMkLst>
        <pc:spChg chg="mod ord">
          <ac:chgData name="Smith, Paul" userId="S::bpsmith@ecolab.com::941d3067-3205-4dab-a469-1dbab94767a8" providerId="AD" clId="Web-{01DF24BD-283E-D68F-49B7-3AA8E861C338}" dt="2025-10-23T22:37:45.801" v="100"/>
          <ac:spMkLst>
            <pc:docMk/>
            <pc:sldMk cId="4222534594" sldId="277"/>
            <ac:spMk id="2" creationId="{29A5C507-A383-4962-889D-0550CCF7EE66}"/>
          </ac:spMkLst>
        </pc:spChg>
        <pc:graphicFrameChg chg="mod ord">
          <ac:chgData name="Smith, Paul" userId="S::bpsmith@ecolab.com::941d3067-3205-4dab-a469-1dbab94767a8" providerId="AD" clId="Web-{01DF24BD-283E-D68F-49B7-3AA8E861C338}" dt="2025-10-23T23:28:14.219" v="193" actId="1076"/>
          <ac:graphicFrameMkLst>
            <pc:docMk/>
            <pc:sldMk cId="4222534594" sldId="277"/>
            <ac:graphicFrameMk id="6" creationId="{011769C7-94E5-B9C2-89A5-6DF27F25334E}"/>
          </ac:graphicFrameMkLst>
        </pc:graphicFrameChg>
      </pc:sldChg>
      <pc:sldChg chg="modSp mod modClrScheme chgLayout">
        <pc:chgData name="Smith, Paul" userId="S::bpsmith@ecolab.com::941d3067-3205-4dab-a469-1dbab94767a8" providerId="AD" clId="Web-{01DF24BD-283E-D68F-49B7-3AA8E861C338}" dt="2025-10-23T22:42:55.386" v="128" actId="1076"/>
        <pc:sldMkLst>
          <pc:docMk/>
          <pc:sldMk cId="2677792536" sldId="281"/>
        </pc:sldMkLst>
        <pc:spChg chg="mod ord">
          <ac:chgData name="Smith, Paul" userId="S::bpsmith@ecolab.com::941d3067-3205-4dab-a469-1dbab94767a8" providerId="AD" clId="Web-{01DF24BD-283E-D68F-49B7-3AA8E861C338}" dt="2025-10-23T22:37:46.176" v="105"/>
          <ac:spMkLst>
            <pc:docMk/>
            <pc:sldMk cId="2677792536" sldId="281"/>
            <ac:spMk id="2" creationId="{153123D4-8483-40AB-9406-50F511384876}"/>
          </ac:spMkLst>
        </pc:spChg>
        <pc:spChg chg="mod ord">
          <ac:chgData name="Smith, Paul" userId="S::bpsmith@ecolab.com::941d3067-3205-4dab-a469-1dbab94767a8" providerId="AD" clId="Web-{01DF24BD-283E-D68F-49B7-3AA8E861C338}" dt="2025-10-23T22:42:45.995" v="127" actId="14100"/>
          <ac:spMkLst>
            <pc:docMk/>
            <pc:sldMk cId="2677792536" sldId="281"/>
            <ac:spMk id="5" creationId="{FC254469-2F4F-C052-B516-E2A372CE0C9B}"/>
          </ac:spMkLst>
        </pc:spChg>
        <pc:spChg chg="mod ord">
          <ac:chgData name="Smith, Paul" userId="S::bpsmith@ecolab.com::941d3067-3205-4dab-a469-1dbab94767a8" providerId="AD" clId="Web-{01DF24BD-283E-D68F-49B7-3AA8E861C338}" dt="2025-10-23T22:37:46.176" v="105"/>
          <ac:spMkLst>
            <pc:docMk/>
            <pc:sldMk cId="2677792536" sldId="281"/>
            <ac:spMk id="11" creationId="{C961B20B-B99A-7996-8FA2-751981AA4BFB}"/>
          </ac:spMkLst>
        </pc:spChg>
        <pc:spChg chg="mod ord">
          <ac:chgData name="Smith, Paul" userId="S::bpsmith@ecolab.com::941d3067-3205-4dab-a469-1dbab94767a8" providerId="AD" clId="Web-{01DF24BD-283E-D68F-49B7-3AA8E861C338}" dt="2025-10-23T22:42:55.386" v="128" actId="1076"/>
          <ac:spMkLst>
            <pc:docMk/>
            <pc:sldMk cId="2677792536" sldId="281"/>
            <ac:spMk id="12" creationId="{C75A5A05-6D1A-C723-C583-7DAF4FC65CAE}"/>
          </ac:spMkLst>
        </pc:spChg>
      </pc:sldChg>
      <pc:sldChg chg="modSp mod ord modClrScheme chgLayout">
        <pc:chgData name="Smith, Paul" userId="S::bpsmith@ecolab.com::941d3067-3205-4dab-a469-1dbab94767a8" providerId="AD" clId="Web-{01DF24BD-283E-D68F-49B7-3AA8E861C338}" dt="2025-10-23T23:21:41.980" v="180"/>
        <pc:sldMkLst>
          <pc:docMk/>
          <pc:sldMk cId="711842736" sldId="284"/>
        </pc:sldMkLst>
        <pc:spChg chg="mod ord">
          <ac:chgData name="Smith, Paul" userId="S::bpsmith@ecolab.com::941d3067-3205-4dab-a469-1dbab94767a8" providerId="AD" clId="Web-{01DF24BD-283E-D68F-49B7-3AA8E861C338}" dt="2025-10-23T22:37:44.879" v="82"/>
          <ac:spMkLst>
            <pc:docMk/>
            <pc:sldMk cId="711842736" sldId="284"/>
            <ac:spMk id="2" creationId="{9B9A8849-B4D6-4A0F-8475-2535007AE51E}"/>
          </ac:spMkLst>
        </pc:spChg>
        <pc:spChg chg="mod ord">
          <ac:chgData name="Smith, Paul" userId="S::bpsmith@ecolab.com::941d3067-3205-4dab-a469-1dbab94767a8" providerId="AD" clId="Web-{01DF24BD-283E-D68F-49B7-3AA8E861C338}" dt="2025-10-23T22:37:44.879" v="82"/>
          <ac:spMkLst>
            <pc:docMk/>
            <pc:sldMk cId="711842736" sldId="284"/>
            <ac:spMk id="3" creationId="{526502B5-5DEF-4208-9429-452F02D94DFA}"/>
          </ac:spMkLst>
        </pc:spChg>
      </pc:sldChg>
      <pc:sldChg chg="addSp delSp modSp">
        <pc:chgData name="Smith, Paul" userId="S::bpsmith@ecolab.com::941d3067-3205-4dab-a469-1dbab94767a8" providerId="AD" clId="Web-{01DF24BD-283E-D68F-49B7-3AA8E861C338}" dt="2025-10-23T22:23:37.708" v="36" actId="1076"/>
        <pc:sldMkLst>
          <pc:docMk/>
          <pc:sldMk cId="3579364013" sldId="561"/>
        </pc:sldMkLst>
        <pc:spChg chg="add mod">
          <ac:chgData name="Smith, Paul" userId="S::bpsmith@ecolab.com::941d3067-3205-4dab-a469-1dbab94767a8" providerId="AD" clId="Web-{01DF24BD-283E-D68F-49B7-3AA8E861C338}" dt="2025-10-23T22:23:37.708" v="36" actId="1076"/>
          <ac:spMkLst>
            <pc:docMk/>
            <pc:sldMk cId="3579364013" sldId="561"/>
            <ac:spMk id="7" creationId="{C2CB2B6F-43EF-41F2-4828-D3EB72E2000D}"/>
          </ac:spMkLst>
        </pc:spChg>
        <pc:spChg chg="add mod">
          <ac:chgData name="Smith, Paul" userId="S::bpsmith@ecolab.com::941d3067-3205-4dab-a469-1dbab94767a8" providerId="AD" clId="Web-{01DF24BD-283E-D68F-49B7-3AA8E861C338}" dt="2025-10-23T22:23:06.488" v="34" actId="14100"/>
          <ac:spMkLst>
            <pc:docMk/>
            <pc:sldMk cId="3579364013" sldId="561"/>
            <ac:spMk id="9" creationId="{45A2B9B5-000D-9CAC-9A1D-E91A3845374E}"/>
          </ac:spMkLst>
        </pc:spChg>
      </pc:sldChg>
      <pc:sldChg chg="delSp modSp mod modClrScheme chgLayout">
        <pc:chgData name="Smith, Paul" userId="S::bpsmith@ecolab.com::941d3067-3205-4dab-a469-1dbab94767a8" providerId="AD" clId="Web-{01DF24BD-283E-D68F-49B7-3AA8E861C338}" dt="2025-10-23T22:46:08.638" v="146" actId="14100"/>
        <pc:sldMkLst>
          <pc:docMk/>
          <pc:sldMk cId="3219232219" sldId="563"/>
        </pc:sldMkLst>
        <pc:spChg chg="mod ord">
          <ac:chgData name="Smith, Paul" userId="S::bpsmith@ecolab.com::941d3067-3205-4dab-a469-1dbab94767a8" providerId="AD" clId="Web-{01DF24BD-283E-D68F-49B7-3AA8E861C338}" dt="2025-10-23T22:45:57.357" v="145"/>
          <ac:spMkLst>
            <pc:docMk/>
            <pc:sldMk cId="3219232219" sldId="563"/>
            <ac:spMk id="2" creationId="{6036E351-D421-4F31-9FAC-97C0D916D017}"/>
          </ac:spMkLst>
        </pc:spChg>
        <pc:spChg chg="mod ord">
          <ac:chgData name="Smith, Paul" userId="S::bpsmith@ecolab.com::941d3067-3205-4dab-a469-1dbab94767a8" providerId="AD" clId="Web-{01DF24BD-283E-D68F-49B7-3AA8E861C338}" dt="2025-10-23T22:45:57.357" v="145"/>
          <ac:spMkLst>
            <pc:docMk/>
            <pc:sldMk cId="3219232219" sldId="563"/>
            <ac:spMk id="3" creationId="{68208703-996C-458F-B3B4-7D271DFDF59E}"/>
          </ac:spMkLst>
        </pc:spChg>
        <pc:picChg chg="mod">
          <ac:chgData name="Smith, Paul" userId="S::bpsmith@ecolab.com::941d3067-3205-4dab-a469-1dbab94767a8" providerId="AD" clId="Web-{01DF24BD-283E-D68F-49B7-3AA8E861C338}" dt="2025-10-23T22:46:08.638" v="146" actId="14100"/>
          <ac:picMkLst>
            <pc:docMk/>
            <pc:sldMk cId="3219232219" sldId="563"/>
            <ac:picMk id="6" creationId="{508E7FE8-EA9B-173B-AAF6-448167A8E0D7}"/>
          </ac:picMkLst>
        </pc:picChg>
      </pc:sldChg>
      <pc:sldChg chg="modSp mod modClrScheme chgLayout">
        <pc:chgData name="Smith, Paul" userId="S::bpsmith@ecolab.com::941d3067-3205-4dab-a469-1dbab94767a8" providerId="AD" clId="Web-{01DF24BD-283E-D68F-49B7-3AA8E861C338}" dt="2025-10-23T22:47:34.702" v="153" actId="1076"/>
        <pc:sldMkLst>
          <pc:docMk/>
          <pc:sldMk cId="902170535" sldId="564"/>
        </pc:sldMkLst>
        <pc:spChg chg="mod">
          <ac:chgData name="Smith, Paul" userId="S::bpsmith@ecolab.com::941d3067-3205-4dab-a469-1dbab94767a8" providerId="AD" clId="Web-{01DF24BD-283E-D68F-49B7-3AA8E861C338}" dt="2025-10-23T22:47:34.702" v="153" actId="1076"/>
          <ac:spMkLst>
            <pc:docMk/>
            <pc:sldMk cId="902170535" sldId="564"/>
            <ac:spMk id="31" creationId="{00000000-0000-0000-0000-000000000000}"/>
          </ac:spMkLst>
        </pc:spChg>
        <pc:spChg chg="mod ord">
          <ac:chgData name="Smith, Paul" userId="S::bpsmith@ecolab.com::941d3067-3205-4dab-a469-1dbab94767a8" providerId="AD" clId="Web-{01DF24BD-283E-D68F-49B7-3AA8E861C338}" dt="2025-10-23T22:37:45.004" v="84"/>
          <ac:spMkLst>
            <pc:docMk/>
            <pc:sldMk cId="902170535" sldId="564"/>
            <ac:spMk id="122882" creationId="{00000000-0000-0000-0000-000000000000}"/>
          </ac:spMkLst>
        </pc:spChg>
        <pc:spChg chg="mod ord">
          <ac:chgData name="Smith, Paul" userId="S::bpsmith@ecolab.com::941d3067-3205-4dab-a469-1dbab94767a8" providerId="AD" clId="Web-{01DF24BD-283E-D68F-49B7-3AA8E861C338}" dt="2025-10-23T22:47:12.202" v="151" actId="1076"/>
          <ac:spMkLst>
            <pc:docMk/>
            <pc:sldMk cId="902170535" sldId="564"/>
            <ac:spMk id="122886" creationId="{00000000-0000-0000-0000-000000000000}"/>
          </ac:spMkLst>
        </pc:spChg>
        <pc:picChg chg="mod">
          <ac:chgData name="Smith, Paul" userId="S::bpsmith@ecolab.com::941d3067-3205-4dab-a469-1dbab94767a8" providerId="AD" clId="Web-{01DF24BD-283E-D68F-49B7-3AA8E861C338}" dt="2025-10-23T22:46:55.826" v="150" actId="1076"/>
          <ac:picMkLst>
            <pc:docMk/>
            <pc:sldMk cId="902170535" sldId="564"/>
            <ac:picMk id="123906" creationId="{00000000-0000-0000-0000-000000000000}"/>
          </ac:picMkLst>
        </pc:picChg>
      </pc:sldChg>
      <pc:sldChg chg="addSp delSp modSp mod modClrScheme chgLayout">
        <pc:chgData name="Smith, Paul" userId="S::bpsmith@ecolab.com::941d3067-3205-4dab-a469-1dbab94767a8" providerId="AD" clId="Web-{01DF24BD-283E-D68F-49B7-3AA8E861C338}" dt="2025-10-23T22:47:47.905" v="154"/>
        <pc:sldMkLst>
          <pc:docMk/>
          <pc:sldMk cId="3946838290" sldId="565"/>
        </pc:sldMkLst>
        <pc:spChg chg="mod ord">
          <ac:chgData name="Smith, Paul" userId="S::bpsmith@ecolab.com::941d3067-3205-4dab-a469-1dbab94767a8" providerId="AD" clId="Web-{01DF24BD-283E-D68F-49B7-3AA8E861C338}" dt="2025-10-23T22:37:45.067" v="85"/>
          <ac:spMkLst>
            <pc:docMk/>
            <pc:sldMk cId="3946838290" sldId="565"/>
            <ac:spMk id="5" creationId="{5CDE15F2-F226-4ABA-8CF1-AB58D98C8B89}"/>
          </ac:spMkLst>
        </pc:spChg>
      </pc:sldChg>
      <pc:sldChg chg="addSp delSp modSp mod modClrScheme chgLayout">
        <pc:chgData name="Smith, Paul" userId="S::bpsmith@ecolab.com::941d3067-3205-4dab-a469-1dbab94767a8" providerId="AD" clId="Web-{01DF24BD-283E-D68F-49B7-3AA8E861C338}" dt="2025-10-23T23:32:18.321" v="207" actId="1076"/>
        <pc:sldMkLst>
          <pc:docMk/>
          <pc:sldMk cId="691589828" sldId="566"/>
        </pc:sldMkLst>
        <pc:spChg chg="mod ord">
          <ac:chgData name="Smith, Paul" userId="S::bpsmith@ecolab.com::941d3067-3205-4dab-a469-1dbab94767a8" providerId="AD" clId="Web-{01DF24BD-283E-D68F-49B7-3AA8E861C338}" dt="2025-10-23T22:37:45.129" v="86"/>
          <ac:spMkLst>
            <pc:docMk/>
            <pc:sldMk cId="691589828" sldId="566"/>
            <ac:spMk id="2" creationId="{53DD46D8-ADCB-4570-A737-E4E93F8C9432}"/>
          </ac:spMkLst>
        </pc:spChg>
        <pc:spChg chg="mod">
          <ac:chgData name="Smith, Paul" userId="S::bpsmith@ecolab.com::941d3067-3205-4dab-a469-1dbab94767a8" providerId="AD" clId="Web-{01DF24BD-283E-D68F-49B7-3AA8E861C338}" dt="2025-10-23T23:31:39.226" v="203" actId="1076"/>
          <ac:spMkLst>
            <pc:docMk/>
            <pc:sldMk cId="691589828" sldId="566"/>
            <ac:spMk id="6" creationId="{8A5A2482-07E9-4C99-A449-FDECF2F2E845}"/>
          </ac:spMkLst>
        </pc:spChg>
        <pc:spChg chg="mod">
          <ac:chgData name="Smith, Paul" userId="S::bpsmith@ecolab.com::941d3067-3205-4dab-a469-1dbab94767a8" providerId="AD" clId="Web-{01DF24BD-283E-D68F-49B7-3AA8E861C338}" dt="2025-10-23T23:32:18.321" v="207" actId="1076"/>
          <ac:spMkLst>
            <pc:docMk/>
            <pc:sldMk cId="691589828" sldId="566"/>
            <ac:spMk id="7" creationId="{E1BB1C74-566B-4888-9C91-509FCD2CD183}"/>
          </ac:spMkLst>
        </pc:spChg>
        <pc:spChg chg="mod">
          <ac:chgData name="Smith, Paul" userId="S::bpsmith@ecolab.com::941d3067-3205-4dab-a469-1dbab94767a8" providerId="AD" clId="Web-{01DF24BD-283E-D68F-49B7-3AA8E861C338}" dt="2025-10-23T23:31:50.320" v="204" actId="1076"/>
          <ac:spMkLst>
            <pc:docMk/>
            <pc:sldMk cId="691589828" sldId="566"/>
            <ac:spMk id="8" creationId="{B6D9029A-C08F-4B2A-89A6-F0855741B104}"/>
          </ac:spMkLst>
        </pc:spChg>
        <pc:spChg chg="mod">
          <ac:chgData name="Smith, Paul" userId="S::bpsmith@ecolab.com::941d3067-3205-4dab-a469-1dbab94767a8" providerId="AD" clId="Web-{01DF24BD-283E-D68F-49B7-3AA8E861C338}" dt="2025-10-23T23:32:06.430" v="206" actId="1076"/>
          <ac:spMkLst>
            <pc:docMk/>
            <pc:sldMk cId="691589828" sldId="566"/>
            <ac:spMk id="9" creationId="{FEE0300D-6D91-4FE7-90D6-BB7E3A99EBBA}"/>
          </ac:spMkLst>
        </pc:spChg>
        <pc:spChg chg="mod">
          <ac:chgData name="Smith, Paul" userId="S::bpsmith@ecolab.com::941d3067-3205-4dab-a469-1dbab94767a8" providerId="AD" clId="Web-{01DF24BD-283E-D68F-49B7-3AA8E861C338}" dt="2025-10-23T23:31:59.305" v="205" actId="1076"/>
          <ac:spMkLst>
            <pc:docMk/>
            <pc:sldMk cId="691589828" sldId="566"/>
            <ac:spMk id="10" creationId="{D06104AD-52D2-4A23-A48A-C5AE97AB90AD}"/>
          </ac:spMkLst>
        </pc:spChg>
        <pc:graphicFrameChg chg="mod ord">
          <ac:chgData name="Smith, Paul" userId="S::bpsmith@ecolab.com::941d3067-3205-4dab-a469-1dbab94767a8" providerId="AD" clId="Web-{01DF24BD-283E-D68F-49B7-3AA8E861C338}" dt="2025-10-23T22:37:45.129" v="86"/>
          <ac:graphicFrameMkLst>
            <pc:docMk/>
            <pc:sldMk cId="691589828" sldId="566"/>
            <ac:graphicFrameMk id="4" creationId="{474DEDC8-B48C-4CAF-A553-5E709C492D61}"/>
          </ac:graphicFrameMkLst>
        </pc:graphicFrameChg>
      </pc:sldChg>
      <pc:sldChg chg="addSp delSp modSp mod modClrScheme chgLayout">
        <pc:chgData name="Smith, Paul" userId="S::bpsmith@ecolab.com::941d3067-3205-4dab-a469-1dbab94767a8" providerId="AD" clId="Web-{01DF24BD-283E-D68F-49B7-3AA8E861C338}" dt="2025-10-23T22:54:41.072" v="174" actId="14100"/>
        <pc:sldMkLst>
          <pc:docMk/>
          <pc:sldMk cId="3021054796" sldId="568"/>
        </pc:sldMkLst>
        <pc:spChg chg="mod ord">
          <ac:chgData name="Smith, Paul" userId="S::bpsmith@ecolab.com::941d3067-3205-4dab-a469-1dbab94767a8" providerId="AD" clId="Web-{01DF24BD-283E-D68F-49B7-3AA8E861C338}" dt="2025-10-23T22:48:23.124" v="158"/>
          <ac:spMkLst>
            <pc:docMk/>
            <pc:sldMk cId="3021054796" sldId="568"/>
            <ac:spMk id="5" creationId="{7D112343-C269-442B-A810-A42239B310CE}"/>
          </ac:spMkLst>
        </pc:spChg>
        <pc:picChg chg="mod ord">
          <ac:chgData name="Smith, Paul" userId="S::bpsmith@ecolab.com::941d3067-3205-4dab-a469-1dbab94767a8" providerId="AD" clId="Web-{01DF24BD-283E-D68F-49B7-3AA8E861C338}" dt="2025-10-23T22:54:41.072" v="174" actId="14100"/>
          <ac:picMkLst>
            <pc:docMk/>
            <pc:sldMk cId="3021054796" sldId="568"/>
            <ac:picMk id="4" creationId="{A5FB153E-6324-4D37-AF1B-6A913F4C2CEF}"/>
          </ac:picMkLst>
        </pc:picChg>
      </pc:sldChg>
      <pc:sldChg chg="modSp mod modClrScheme chgLayout">
        <pc:chgData name="Smith, Paul" userId="S::bpsmith@ecolab.com::941d3067-3205-4dab-a469-1dbab94767a8" providerId="AD" clId="Web-{01DF24BD-283E-D68F-49B7-3AA8E861C338}" dt="2025-10-23T22:37:45.364" v="89"/>
        <pc:sldMkLst>
          <pc:docMk/>
          <pc:sldMk cId="4157089756" sldId="569"/>
        </pc:sldMkLst>
        <pc:spChg chg="mod ord">
          <ac:chgData name="Smith, Paul" userId="S::bpsmith@ecolab.com::941d3067-3205-4dab-a469-1dbab94767a8" providerId="AD" clId="Web-{01DF24BD-283E-D68F-49B7-3AA8E861C338}" dt="2025-10-23T22:37:45.364" v="89"/>
          <ac:spMkLst>
            <pc:docMk/>
            <pc:sldMk cId="4157089756" sldId="569"/>
            <ac:spMk id="11267" creationId="{291BD3DF-482E-4313-9F1D-7C9777B48850}"/>
          </ac:spMkLst>
        </pc:spChg>
        <pc:spChg chg="mod ord">
          <ac:chgData name="Smith, Paul" userId="S::bpsmith@ecolab.com::941d3067-3205-4dab-a469-1dbab94767a8" providerId="AD" clId="Web-{01DF24BD-283E-D68F-49B7-3AA8E861C338}" dt="2025-10-23T22:37:45.364" v="89"/>
          <ac:spMkLst>
            <pc:docMk/>
            <pc:sldMk cId="4157089756" sldId="569"/>
            <ac:spMk id="22530" creationId="{C17AC01A-C5F7-4391-8476-F8FAD30588A1}"/>
          </ac:spMkLst>
        </pc:spChg>
      </pc:sldChg>
      <pc:sldChg chg="addSp delSp modSp mod modClrScheme chgLayout">
        <pc:chgData name="Smith, Paul" userId="S::bpsmith@ecolab.com::941d3067-3205-4dab-a469-1dbab94767a8" providerId="AD" clId="Web-{01DF24BD-283E-D68F-49B7-3AA8E861C338}" dt="2025-10-23T22:54:25.650" v="173" actId="20577"/>
        <pc:sldMkLst>
          <pc:docMk/>
          <pc:sldMk cId="2033596711" sldId="570"/>
        </pc:sldMkLst>
        <pc:spChg chg="mod ord">
          <ac:chgData name="Smith, Paul" userId="S::bpsmith@ecolab.com::941d3067-3205-4dab-a469-1dbab94767a8" providerId="AD" clId="Web-{01DF24BD-283E-D68F-49B7-3AA8E861C338}" dt="2025-10-23T22:54:25.650" v="173" actId="20577"/>
          <ac:spMkLst>
            <pc:docMk/>
            <pc:sldMk cId="2033596711" sldId="570"/>
            <ac:spMk id="2" creationId="{2DA59293-904E-4D57-846B-210A36A7068D}"/>
          </ac:spMkLst>
        </pc:spChg>
        <pc:spChg chg="mod ord">
          <ac:chgData name="Smith, Paul" userId="S::bpsmith@ecolab.com::941d3067-3205-4dab-a469-1dbab94767a8" providerId="AD" clId="Web-{01DF24BD-283E-D68F-49B7-3AA8E861C338}" dt="2025-10-23T22:37:45.411" v="90"/>
          <ac:spMkLst>
            <pc:docMk/>
            <pc:sldMk cId="2033596711" sldId="570"/>
            <ac:spMk id="3" creationId="{38725657-F1D4-4870-B956-07DD37419BAD}"/>
          </ac:spMkLst>
        </pc:spChg>
        <pc:spChg chg="mod ord">
          <ac:chgData name="Smith, Paul" userId="S::bpsmith@ecolab.com::941d3067-3205-4dab-a469-1dbab94767a8" providerId="AD" clId="Web-{01DF24BD-283E-D68F-49B7-3AA8E861C338}" dt="2025-10-23T22:37:45.411" v="90"/>
          <ac:spMkLst>
            <pc:docMk/>
            <pc:sldMk cId="2033596711" sldId="570"/>
            <ac:spMk id="8" creationId="{05E63501-74BC-44DD-B920-1A21434BF574}"/>
          </ac:spMkLst>
        </pc:spChg>
      </pc:sldChg>
      <pc:sldChg chg="addSp delSp modSp mod modClrScheme chgLayout">
        <pc:chgData name="Smith, Paul" userId="S::bpsmith@ecolab.com::941d3067-3205-4dab-a469-1dbab94767a8" providerId="AD" clId="Web-{01DF24BD-283E-D68F-49B7-3AA8E861C338}" dt="2025-10-23T22:37:53.036" v="109"/>
        <pc:sldMkLst>
          <pc:docMk/>
          <pc:sldMk cId="1330196516" sldId="572"/>
        </pc:sldMkLst>
      </pc:sldChg>
      <pc:sldChg chg="addSp delSp modSp mod modClrScheme chgLayout">
        <pc:chgData name="Smith, Paul" userId="S::bpsmith@ecolab.com::941d3067-3205-4dab-a469-1dbab94767a8" providerId="AD" clId="Web-{01DF24BD-283E-D68F-49B7-3AA8E861C338}" dt="2025-10-23T22:38:34.803" v="111"/>
        <pc:sldMkLst>
          <pc:docMk/>
          <pc:sldMk cId="3515071591" sldId="573"/>
        </pc:sldMkLst>
      </pc:sldChg>
      <pc:sldChg chg="addSp delSp modSp mod modClrScheme chgLayout">
        <pc:chgData name="Smith, Paul" userId="S::bpsmith@ecolab.com::941d3067-3205-4dab-a469-1dbab94767a8" providerId="AD" clId="Web-{01DF24BD-283E-D68F-49B7-3AA8E861C338}" dt="2025-10-23T22:38:58.147" v="114" actId="20577"/>
        <pc:sldMkLst>
          <pc:docMk/>
          <pc:sldMk cId="2201452067" sldId="574"/>
        </pc:sldMkLst>
        <pc:spChg chg="add mod ord">
          <ac:chgData name="Smith, Paul" userId="S::bpsmith@ecolab.com::941d3067-3205-4dab-a469-1dbab94767a8" providerId="AD" clId="Web-{01DF24BD-283E-D68F-49B7-3AA8E861C338}" dt="2025-10-23T22:38:58.147" v="114" actId="20577"/>
          <ac:spMkLst>
            <pc:docMk/>
            <pc:sldMk cId="2201452067" sldId="574"/>
            <ac:spMk id="2" creationId="{ED31FD20-B5F9-30EA-47D2-F0B6D44E8307}"/>
          </ac:spMkLst>
        </pc:spChg>
        <pc:spChg chg="mod ord">
          <ac:chgData name="Smith, Paul" userId="S::bpsmith@ecolab.com::941d3067-3205-4dab-a469-1dbab94767a8" providerId="AD" clId="Web-{01DF24BD-283E-D68F-49B7-3AA8E861C338}" dt="2025-10-23T22:37:45.504" v="92"/>
          <ac:spMkLst>
            <pc:docMk/>
            <pc:sldMk cId="2201452067" sldId="574"/>
            <ac:spMk id="4" creationId="{8D50D3EE-4EAA-9509-E7A3-7519106A3A3E}"/>
          </ac:spMkLst>
        </pc:spChg>
      </pc:sldChg>
      <pc:sldChg chg="addSp delSp modSp mod modClrScheme chgLayout">
        <pc:chgData name="Smith, Paul" userId="S::bpsmith@ecolab.com::941d3067-3205-4dab-a469-1dbab94767a8" providerId="AD" clId="Web-{01DF24BD-283E-D68F-49B7-3AA8E861C338}" dt="2025-10-23T22:44:16.715" v="136"/>
        <pc:sldMkLst>
          <pc:docMk/>
          <pc:sldMk cId="2002490439" sldId="575"/>
        </pc:sldMkLst>
        <pc:spChg chg="mod ord">
          <ac:chgData name="Smith, Paul" userId="S::bpsmith@ecolab.com::941d3067-3205-4dab-a469-1dbab94767a8" providerId="AD" clId="Web-{01DF24BD-283E-D68F-49B7-3AA8E861C338}" dt="2025-10-23T22:37:44.504" v="77"/>
          <ac:spMkLst>
            <pc:docMk/>
            <pc:sldMk cId="2002490439" sldId="575"/>
            <ac:spMk id="4" creationId="{BD567B14-9F7E-E0B7-6E06-FD4E1350FA2B}"/>
          </ac:spMkLst>
        </pc:spChg>
      </pc:sldChg>
      <pc:sldChg chg="addSp delSp modSp mod modClrScheme chgLayout">
        <pc:chgData name="Smith, Paul" userId="S::bpsmith@ecolab.com::941d3067-3205-4dab-a469-1dbab94767a8" providerId="AD" clId="Web-{01DF24BD-283E-D68F-49B7-3AA8E861C338}" dt="2025-10-23T22:44:36.246" v="138"/>
        <pc:sldMkLst>
          <pc:docMk/>
          <pc:sldMk cId="2142989833" sldId="576"/>
        </pc:sldMkLst>
        <pc:spChg chg="mod ord">
          <ac:chgData name="Smith, Paul" userId="S::bpsmith@ecolab.com::941d3067-3205-4dab-a469-1dbab94767a8" providerId="AD" clId="Web-{01DF24BD-283E-D68F-49B7-3AA8E861C338}" dt="2025-10-23T22:37:44.598" v="78"/>
          <ac:spMkLst>
            <pc:docMk/>
            <pc:sldMk cId="2142989833" sldId="576"/>
            <ac:spMk id="2" creationId="{8285A8C7-E31C-91E7-4F79-D23E8F8FD21B}"/>
          </ac:spMkLst>
        </pc:spChg>
      </pc:sldChg>
      <pc:sldChg chg="addSp delSp modSp mod modClrScheme chgLayout">
        <pc:chgData name="Smith, Paul" userId="S::bpsmith@ecolab.com::941d3067-3205-4dab-a469-1dbab94767a8" providerId="AD" clId="Web-{01DF24BD-283E-D68F-49B7-3AA8E861C338}" dt="2025-10-23T23:29:54.989" v="197"/>
        <pc:sldMkLst>
          <pc:docMk/>
          <pc:sldMk cId="4178526504" sldId="577"/>
        </pc:sldMkLst>
        <pc:spChg chg="mod ord">
          <ac:chgData name="Smith, Paul" userId="S::bpsmith@ecolab.com::941d3067-3205-4dab-a469-1dbab94767a8" providerId="AD" clId="Web-{01DF24BD-283E-D68F-49B7-3AA8E861C338}" dt="2025-10-23T22:37:44.395" v="76"/>
          <ac:spMkLst>
            <pc:docMk/>
            <pc:sldMk cId="4178526504" sldId="577"/>
            <ac:spMk id="2" creationId="{BD94CDC5-1D08-E51C-C5D6-42F6199AD074}"/>
          </ac:spMkLst>
        </pc:spChg>
      </pc:sldChg>
      <pc:sldChg chg="addSp delSp modSp mod modClrScheme chgLayout">
        <pc:chgData name="Smith, Paul" userId="S::bpsmith@ecolab.com::941d3067-3205-4dab-a469-1dbab94767a8" providerId="AD" clId="Web-{01DF24BD-283E-D68F-49B7-3AA8E861C338}" dt="2025-10-23T23:30:15.927" v="199"/>
        <pc:sldMkLst>
          <pc:docMk/>
          <pc:sldMk cId="781674478" sldId="578"/>
        </pc:sldMkLst>
        <pc:spChg chg="mod ord">
          <ac:chgData name="Smith, Paul" userId="S::bpsmith@ecolab.com::941d3067-3205-4dab-a469-1dbab94767a8" providerId="AD" clId="Web-{01DF24BD-283E-D68F-49B7-3AA8E861C338}" dt="2025-10-23T22:37:44.707" v="79"/>
          <ac:spMkLst>
            <pc:docMk/>
            <pc:sldMk cId="781674478" sldId="578"/>
            <ac:spMk id="2" creationId="{03AF4FBE-0DC8-1F19-D97F-1E7DDEA9F7FD}"/>
          </ac:spMkLst>
        </pc:spChg>
      </pc:sldChg>
      <pc:sldChg chg="addSp modSp mod modClrScheme chgLayout">
        <pc:chgData name="Smith, Paul" userId="S::bpsmith@ecolab.com::941d3067-3205-4dab-a469-1dbab94767a8" providerId="AD" clId="Web-{01DF24BD-283E-D68F-49B7-3AA8E861C338}" dt="2025-10-23T23:29:12.346" v="196" actId="1076"/>
        <pc:sldMkLst>
          <pc:docMk/>
          <pc:sldMk cId="0" sldId="648"/>
        </pc:sldMkLst>
        <pc:spChg chg="mod ord">
          <ac:chgData name="Smith, Paul" userId="S::bpsmith@ecolab.com::941d3067-3205-4dab-a469-1dbab94767a8" providerId="AD" clId="Web-{01DF24BD-283E-D68F-49B7-3AA8E861C338}" dt="2025-10-23T22:37:46.145" v="104"/>
          <ac:spMkLst>
            <pc:docMk/>
            <pc:sldMk cId="0" sldId="648"/>
            <ac:spMk id="36866" creationId="{E528A3B1-3264-4FAA-BB97-E7B073629B94}"/>
          </ac:spMkLst>
        </pc:spChg>
        <pc:graphicFrameChg chg="mod ord">
          <ac:chgData name="Smith, Paul" userId="S::bpsmith@ecolab.com::941d3067-3205-4dab-a469-1dbab94767a8" providerId="AD" clId="Web-{01DF24BD-283E-D68F-49B7-3AA8E861C338}" dt="2025-10-23T23:29:12.346" v="196" actId="1076"/>
          <ac:graphicFrameMkLst>
            <pc:docMk/>
            <pc:sldMk cId="0" sldId="648"/>
            <ac:graphicFrameMk id="36869" creationId="{4E92968A-D422-F578-B47C-8C79AEAD4271}"/>
          </ac:graphicFrameMkLst>
        </pc:graphicFrameChg>
      </pc:sldChg>
      <pc:sldChg chg="modSp mod modClrScheme chgLayout">
        <pc:chgData name="Smith, Paul" userId="S::bpsmith@ecolab.com::941d3067-3205-4dab-a469-1dbab94767a8" providerId="AD" clId="Web-{01DF24BD-283E-D68F-49B7-3AA8E861C338}" dt="2025-10-23T22:46:30.857" v="149" actId="20577"/>
        <pc:sldMkLst>
          <pc:docMk/>
          <pc:sldMk cId="709441686" sldId="1170"/>
        </pc:sldMkLst>
        <pc:spChg chg="mod ord">
          <ac:chgData name="Smith, Paul" userId="S::bpsmith@ecolab.com::941d3067-3205-4dab-a469-1dbab94767a8" providerId="AD" clId="Web-{01DF24BD-283E-D68F-49B7-3AA8E861C338}" dt="2025-10-23T22:46:30.857" v="149" actId="20577"/>
          <ac:spMkLst>
            <pc:docMk/>
            <pc:sldMk cId="709441686" sldId="1170"/>
            <ac:spMk id="2" creationId="{5004BDFC-5E6F-401D-8C89-C8B4B1718D74}"/>
          </ac:spMkLst>
        </pc:spChg>
        <pc:spChg chg="mod ord">
          <ac:chgData name="Smith, Paul" userId="S::bpsmith@ecolab.com::941d3067-3205-4dab-a469-1dbab94767a8" providerId="AD" clId="Web-{01DF24BD-283E-D68F-49B7-3AA8E861C338}" dt="2025-10-23T22:37:44.864" v="81"/>
          <ac:spMkLst>
            <pc:docMk/>
            <pc:sldMk cId="709441686" sldId="1170"/>
            <ac:spMk id="3" creationId="{2F86814F-3416-435F-B620-96F78C672777}"/>
          </ac:spMkLst>
        </pc:spChg>
        <pc:spChg chg="mod ord">
          <ac:chgData name="Smith, Paul" userId="S::bpsmith@ecolab.com::941d3067-3205-4dab-a469-1dbab94767a8" providerId="AD" clId="Web-{01DF24BD-283E-D68F-49B7-3AA8E861C338}" dt="2025-10-23T22:37:44.864" v="81"/>
          <ac:spMkLst>
            <pc:docMk/>
            <pc:sldMk cId="709441686" sldId="1170"/>
            <ac:spMk id="4" creationId="{C7E908CD-5CA1-4A15-9329-2F31761A219B}"/>
          </ac:spMkLst>
        </pc:spChg>
      </pc:sldChg>
      <pc:sldChg chg="addSp delSp modSp">
        <pc:chgData name="Smith, Paul" userId="S::bpsmith@ecolab.com::941d3067-3205-4dab-a469-1dbab94767a8" providerId="AD" clId="Web-{01DF24BD-283E-D68F-49B7-3AA8E861C338}" dt="2025-10-23T22:54:00.977" v="171"/>
        <pc:sldMkLst>
          <pc:docMk/>
          <pc:sldMk cId="548182310" sldId="257052"/>
        </pc:sldMkLst>
      </pc:sldChg>
      <pc:sldChg chg="addSp">
        <pc:chgData name="Smith, Paul" userId="S::bpsmith@ecolab.com::941d3067-3205-4dab-a469-1dbab94767a8" providerId="AD" clId="Web-{01DF24BD-283E-D68F-49B7-3AA8E861C338}" dt="2025-10-23T22:50:47.841" v="161"/>
        <pc:sldMkLst>
          <pc:docMk/>
          <pc:sldMk cId="923438707" sldId="257053"/>
        </pc:sldMkLst>
        <pc:picChg chg="add">
          <ac:chgData name="Smith, Paul" userId="S::bpsmith@ecolab.com::941d3067-3205-4dab-a469-1dbab94767a8" providerId="AD" clId="Web-{01DF24BD-283E-D68F-49B7-3AA8E861C338}" dt="2025-10-23T22:50:47.841" v="161"/>
          <ac:picMkLst>
            <pc:docMk/>
            <pc:sldMk cId="923438707" sldId="257053"/>
            <ac:picMk id="9" creationId="{6460B5A9-8A77-2867-1550-1E24A910E4B2}"/>
          </ac:picMkLst>
        </pc:picChg>
      </pc:sldChg>
      <pc:sldChg chg="addSp delSp modSp mod modClrScheme chgLayout">
        <pc:chgData name="Smith, Paul" userId="S::bpsmith@ecolab.com::941d3067-3205-4dab-a469-1dbab94767a8" providerId="AD" clId="Web-{01DF24BD-283E-D68F-49B7-3AA8E861C338}" dt="2025-10-23T22:40:35.946" v="119"/>
        <pc:sldMkLst>
          <pc:docMk/>
          <pc:sldMk cId="2055336152" sldId="257054"/>
        </pc:sldMkLst>
        <pc:spChg chg="mod ord">
          <ac:chgData name="Smith, Paul" userId="S::bpsmith@ecolab.com::941d3067-3205-4dab-a469-1dbab94767a8" providerId="AD" clId="Web-{01DF24BD-283E-D68F-49B7-3AA8E861C338}" dt="2025-10-23T22:37:46.254" v="108"/>
          <ac:spMkLst>
            <pc:docMk/>
            <pc:sldMk cId="2055336152" sldId="257054"/>
            <ac:spMk id="2" creationId="{0E732D7D-DDCE-F141-6554-B545EBA02BDC}"/>
          </ac:spMkLst>
        </pc:spChg>
      </pc:sldChg>
      <pc:sldChg chg="addSp delSp modSp mod modClrScheme chgLayout">
        <pc:chgData name="Smith, Paul" userId="S::bpsmith@ecolab.com::941d3067-3205-4dab-a469-1dbab94767a8" providerId="AD" clId="Web-{01DF24BD-283E-D68F-49B7-3AA8E861C338}" dt="2025-10-23T22:43:10.761" v="130"/>
        <pc:sldMkLst>
          <pc:docMk/>
          <pc:sldMk cId="2583198501" sldId="257055"/>
        </pc:sldMkLst>
      </pc:sldChg>
      <pc:sldChg chg="addSp delSp modSp mod modClrScheme chgLayout">
        <pc:chgData name="Smith, Paul" userId="S::bpsmith@ecolab.com::941d3067-3205-4dab-a469-1dbab94767a8" providerId="AD" clId="Web-{01DF24BD-283E-D68F-49B7-3AA8E861C338}" dt="2025-10-23T22:43:38.652" v="133" actId="1076"/>
        <pc:sldMkLst>
          <pc:docMk/>
          <pc:sldMk cId="4400601" sldId="257056"/>
        </pc:sldMkLst>
        <pc:spChg chg="mod">
          <ac:chgData name="Smith, Paul" userId="S::bpsmith@ecolab.com::941d3067-3205-4dab-a469-1dbab94767a8" providerId="AD" clId="Web-{01DF24BD-283E-D68F-49B7-3AA8E861C338}" dt="2025-10-23T22:43:38.652" v="133" actId="1076"/>
          <ac:spMkLst>
            <pc:docMk/>
            <pc:sldMk cId="4400601" sldId="257056"/>
            <ac:spMk id="6" creationId="{03556026-02AC-995A-F44E-BDCD43B187C8}"/>
          </ac:spMkLst>
        </pc:spChg>
      </pc:sldChg>
      <pc:sldChg chg="addSp delSp modSp mod modClrScheme chgLayout">
        <pc:chgData name="Smith, Paul" userId="S::bpsmith@ecolab.com::941d3067-3205-4dab-a469-1dbab94767a8" providerId="AD" clId="Web-{01DF24BD-283E-D68F-49B7-3AA8E861C338}" dt="2025-10-23T22:48:04.562" v="156"/>
        <pc:sldMkLst>
          <pc:docMk/>
          <pc:sldMk cId="59387690" sldId="257057"/>
        </pc:sldMkLst>
        <pc:spChg chg="mod ord">
          <ac:chgData name="Smith, Paul" userId="S::bpsmith@ecolab.com::941d3067-3205-4dab-a469-1dbab94767a8" providerId="AD" clId="Web-{01DF24BD-283E-D68F-49B7-3AA8E861C338}" dt="2025-10-23T22:37:45.239" v="87"/>
          <ac:spMkLst>
            <pc:docMk/>
            <pc:sldMk cId="59387690" sldId="257057"/>
            <ac:spMk id="2" creationId="{BD315D54-B62F-028B-3877-117D210F10D9}"/>
          </ac:spMkLst>
        </pc:spChg>
      </pc:sldChg>
      <pc:sldChg chg="add del replId">
        <pc:chgData name="Smith, Paul" userId="S::bpsmith@ecolab.com::941d3067-3205-4dab-a469-1dbab94767a8" providerId="AD" clId="Web-{01DF24BD-283E-D68F-49B7-3AA8E861C338}" dt="2025-10-23T23:20:40.198" v="179"/>
        <pc:sldMkLst>
          <pc:docMk/>
          <pc:sldMk cId="1398083369" sldId="257058"/>
        </pc:sldMkLst>
      </pc:sldChg>
      <pc:sldMasterChg chg="mod modSldLayout">
        <pc:chgData name="Smith, Paul" userId="S::bpsmith@ecolab.com::941d3067-3205-4dab-a469-1dbab94767a8" providerId="AD" clId="Web-{01DF24BD-283E-D68F-49B7-3AA8E861C338}" dt="2025-10-23T22:30:12.730" v="38"/>
        <pc:sldMasterMkLst>
          <pc:docMk/>
          <pc:sldMasterMk cId="1811027996" sldId="2147483681"/>
        </pc:sldMasterMkLst>
        <pc:sldLayoutChg chg="mod">
          <pc:chgData name="Smith, Paul" userId="S::bpsmith@ecolab.com::941d3067-3205-4dab-a469-1dbab94767a8" providerId="AD" clId="Web-{01DF24BD-283E-D68F-49B7-3AA8E861C338}" dt="2025-10-23T22:30:12.730" v="38"/>
          <pc:sldLayoutMkLst>
            <pc:docMk/>
            <pc:sldMasterMk cId="1811027996" sldId="2147483681"/>
            <pc:sldLayoutMk cId="998469254" sldId="2147483650"/>
          </pc:sldLayoutMkLst>
        </pc:sldLayoutChg>
        <pc:sldLayoutChg chg="mod">
          <pc:chgData name="Smith, Paul" userId="S::bpsmith@ecolab.com::941d3067-3205-4dab-a469-1dbab94767a8" providerId="AD" clId="Web-{01DF24BD-283E-D68F-49B7-3AA8E861C338}" dt="2025-10-23T22:30:12.730" v="38"/>
          <pc:sldLayoutMkLst>
            <pc:docMk/>
            <pc:sldMasterMk cId="1811027996" sldId="2147483681"/>
            <pc:sldLayoutMk cId="2506892957" sldId="2147483660"/>
          </pc:sldLayoutMkLst>
        </pc:sldLayoutChg>
        <pc:sldLayoutChg chg="mod">
          <pc:chgData name="Smith, Paul" userId="S::bpsmith@ecolab.com::941d3067-3205-4dab-a469-1dbab94767a8" providerId="AD" clId="Web-{01DF24BD-283E-D68F-49B7-3AA8E861C338}" dt="2025-10-23T22:30:12.730" v="38"/>
          <pc:sldLayoutMkLst>
            <pc:docMk/>
            <pc:sldMasterMk cId="1811027996" sldId="2147483681"/>
            <pc:sldLayoutMk cId="4293997660" sldId="2147483663"/>
          </pc:sldLayoutMkLst>
        </pc:sldLayoutChg>
        <pc:sldLayoutChg chg="mod">
          <pc:chgData name="Smith, Paul" userId="S::bpsmith@ecolab.com::941d3067-3205-4dab-a469-1dbab94767a8" providerId="AD" clId="Web-{01DF24BD-283E-D68F-49B7-3AA8E861C338}" dt="2025-10-23T22:30:12.730" v="38"/>
          <pc:sldLayoutMkLst>
            <pc:docMk/>
            <pc:sldMasterMk cId="1811027996" sldId="2147483681"/>
            <pc:sldLayoutMk cId="4167110802" sldId="2147483664"/>
          </pc:sldLayoutMkLst>
        </pc:sldLayoutChg>
        <pc:sldLayoutChg chg="mod">
          <pc:chgData name="Smith, Paul" userId="S::bpsmith@ecolab.com::941d3067-3205-4dab-a469-1dbab94767a8" providerId="AD" clId="Web-{01DF24BD-283E-D68F-49B7-3AA8E861C338}" dt="2025-10-23T22:30:12.730" v="38"/>
          <pc:sldLayoutMkLst>
            <pc:docMk/>
            <pc:sldMasterMk cId="1811027996" sldId="2147483681"/>
            <pc:sldLayoutMk cId="1069732201" sldId="2147483665"/>
          </pc:sldLayoutMkLst>
        </pc:sldLayoutChg>
        <pc:sldLayoutChg chg="mod">
          <pc:chgData name="Smith, Paul" userId="S::bpsmith@ecolab.com::941d3067-3205-4dab-a469-1dbab94767a8" providerId="AD" clId="Web-{01DF24BD-283E-D68F-49B7-3AA8E861C338}" dt="2025-10-23T22:30:12.730" v="38"/>
          <pc:sldLayoutMkLst>
            <pc:docMk/>
            <pc:sldMasterMk cId="1811027996" sldId="2147483681"/>
            <pc:sldLayoutMk cId="3699996365" sldId="2147483668"/>
          </pc:sldLayoutMkLst>
        </pc:sldLayoutChg>
        <pc:sldLayoutChg chg="mod">
          <pc:chgData name="Smith, Paul" userId="S::bpsmith@ecolab.com::941d3067-3205-4dab-a469-1dbab94767a8" providerId="AD" clId="Web-{01DF24BD-283E-D68F-49B7-3AA8E861C338}" dt="2025-10-23T22:30:12.730" v="38"/>
          <pc:sldLayoutMkLst>
            <pc:docMk/>
            <pc:sldMasterMk cId="1811027996" sldId="2147483681"/>
            <pc:sldLayoutMk cId="1286483548" sldId="2147483669"/>
          </pc:sldLayoutMkLst>
        </pc:sldLayoutChg>
        <pc:sldLayoutChg chg="mod">
          <pc:chgData name="Smith, Paul" userId="S::bpsmith@ecolab.com::941d3067-3205-4dab-a469-1dbab94767a8" providerId="AD" clId="Web-{01DF24BD-283E-D68F-49B7-3AA8E861C338}" dt="2025-10-23T22:30:12.730" v="38"/>
          <pc:sldLayoutMkLst>
            <pc:docMk/>
            <pc:sldMasterMk cId="1811027996" sldId="2147483681"/>
            <pc:sldLayoutMk cId="1972394413" sldId="2147483671"/>
          </pc:sldLayoutMkLst>
        </pc:sldLayoutChg>
        <pc:sldLayoutChg chg="mod">
          <pc:chgData name="Smith, Paul" userId="S::bpsmith@ecolab.com::941d3067-3205-4dab-a469-1dbab94767a8" providerId="AD" clId="Web-{01DF24BD-283E-D68F-49B7-3AA8E861C338}" dt="2025-10-23T22:30:12.730" v="38"/>
          <pc:sldLayoutMkLst>
            <pc:docMk/>
            <pc:sldMasterMk cId="1811027996" sldId="2147483681"/>
            <pc:sldLayoutMk cId="1983937536" sldId="2147483673"/>
          </pc:sldLayoutMkLst>
        </pc:sldLayoutChg>
        <pc:sldLayoutChg chg="mod">
          <pc:chgData name="Smith, Paul" userId="S::bpsmith@ecolab.com::941d3067-3205-4dab-a469-1dbab94767a8" providerId="AD" clId="Web-{01DF24BD-283E-D68F-49B7-3AA8E861C338}" dt="2025-10-23T22:30:12.730" v="38"/>
          <pc:sldLayoutMkLst>
            <pc:docMk/>
            <pc:sldMasterMk cId="1811027996" sldId="2147483681"/>
            <pc:sldLayoutMk cId="1225574953" sldId="2147483674"/>
          </pc:sldLayoutMkLst>
        </pc:sldLayoutChg>
        <pc:sldLayoutChg chg="mod">
          <pc:chgData name="Smith, Paul" userId="S::bpsmith@ecolab.com::941d3067-3205-4dab-a469-1dbab94767a8" providerId="AD" clId="Web-{01DF24BD-283E-D68F-49B7-3AA8E861C338}" dt="2025-10-23T22:30:12.730" v="38"/>
          <pc:sldLayoutMkLst>
            <pc:docMk/>
            <pc:sldMasterMk cId="1811027996" sldId="2147483681"/>
            <pc:sldLayoutMk cId="3444578890" sldId="2147483682"/>
          </pc:sldLayoutMkLst>
        </pc:sldLayoutChg>
        <pc:sldLayoutChg chg="mod">
          <pc:chgData name="Smith, Paul" userId="S::bpsmith@ecolab.com::941d3067-3205-4dab-a469-1dbab94767a8" providerId="AD" clId="Web-{01DF24BD-283E-D68F-49B7-3AA8E861C338}" dt="2025-10-23T22:30:12.730" v="38"/>
          <pc:sldLayoutMkLst>
            <pc:docMk/>
            <pc:sldMasterMk cId="1811027996" sldId="2147483681"/>
            <pc:sldLayoutMk cId="1299673862" sldId="2147483683"/>
          </pc:sldLayoutMkLst>
        </pc:sldLayoutChg>
        <pc:sldLayoutChg chg="mod">
          <pc:chgData name="Smith, Paul" userId="S::bpsmith@ecolab.com::941d3067-3205-4dab-a469-1dbab94767a8" providerId="AD" clId="Web-{01DF24BD-283E-D68F-49B7-3AA8E861C338}" dt="2025-10-23T22:30:12.730" v="38"/>
          <pc:sldLayoutMkLst>
            <pc:docMk/>
            <pc:sldMasterMk cId="1811027996" sldId="2147483681"/>
            <pc:sldLayoutMk cId="867611398" sldId="2147483684"/>
          </pc:sldLayoutMkLst>
        </pc:sldLayoutChg>
        <pc:sldLayoutChg chg="mod">
          <pc:chgData name="Smith, Paul" userId="S::bpsmith@ecolab.com::941d3067-3205-4dab-a469-1dbab94767a8" providerId="AD" clId="Web-{01DF24BD-283E-D68F-49B7-3AA8E861C338}" dt="2025-10-23T22:30:12.730" v="38"/>
          <pc:sldLayoutMkLst>
            <pc:docMk/>
            <pc:sldMasterMk cId="1811027996" sldId="2147483681"/>
            <pc:sldLayoutMk cId="3753251762" sldId="2147483685"/>
          </pc:sldLayoutMkLst>
        </pc:sldLayoutChg>
        <pc:sldLayoutChg chg="mod">
          <pc:chgData name="Smith, Paul" userId="S::bpsmith@ecolab.com::941d3067-3205-4dab-a469-1dbab94767a8" providerId="AD" clId="Web-{01DF24BD-283E-D68F-49B7-3AA8E861C338}" dt="2025-10-23T22:30:12.730" v="38"/>
          <pc:sldLayoutMkLst>
            <pc:docMk/>
            <pc:sldMasterMk cId="1811027996" sldId="2147483681"/>
            <pc:sldLayoutMk cId="1286482594" sldId="2147483686"/>
          </pc:sldLayoutMkLst>
        </pc:sldLayoutChg>
        <pc:sldLayoutChg chg="mod">
          <pc:chgData name="Smith, Paul" userId="S::bpsmith@ecolab.com::941d3067-3205-4dab-a469-1dbab94767a8" providerId="AD" clId="Web-{01DF24BD-283E-D68F-49B7-3AA8E861C338}" dt="2025-10-23T22:30:12.730" v="38"/>
          <pc:sldLayoutMkLst>
            <pc:docMk/>
            <pc:sldMasterMk cId="1811027996" sldId="2147483681"/>
            <pc:sldLayoutMk cId="2167380014" sldId="2147483687"/>
          </pc:sldLayoutMkLst>
        </pc:sldLayoutChg>
        <pc:sldLayoutChg chg="mod">
          <pc:chgData name="Smith, Paul" userId="S::bpsmith@ecolab.com::941d3067-3205-4dab-a469-1dbab94767a8" providerId="AD" clId="Web-{01DF24BD-283E-D68F-49B7-3AA8E861C338}" dt="2025-10-23T22:30:12.730" v="38"/>
          <pc:sldLayoutMkLst>
            <pc:docMk/>
            <pc:sldMasterMk cId="1811027996" sldId="2147483681"/>
            <pc:sldLayoutMk cId="2311299731" sldId="2147483688"/>
          </pc:sldLayoutMkLst>
        </pc:sldLayoutChg>
        <pc:sldLayoutChg chg="mod">
          <pc:chgData name="Smith, Paul" userId="S::bpsmith@ecolab.com::941d3067-3205-4dab-a469-1dbab94767a8" providerId="AD" clId="Web-{01DF24BD-283E-D68F-49B7-3AA8E861C338}" dt="2025-10-23T22:30:12.730" v="38"/>
          <pc:sldLayoutMkLst>
            <pc:docMk/>
            <pc:sldMasterMk cId="1811027996" sldId="2147483681"/>
            <pc:sldLayoutMk cId="2373667617" sldId="2147483689"/>
          </pc:sldLayoutMkLst>
        </pc:sldLayoutChg>
        <pc:sldLayoutChg chg="mod">
          <pc:chgData name="Smith, Paul" userId="S::bpsmith@ecolab.com::941d3067-3205-4dab-a469-1dbab94767a8" providerId="AD" clId="Web-{01DF24BD-283E-D68F-49B7-3AA8E861C338}" dt="2025-10-23T22:30:12.730" v="38"/>
          <pc:sldLayoutMkLst>
            <pc:docMk/>
            <pc:sldMasterMk cId="1811027996" sldId="2147483681"/>
            <pc:sldLayoutMk cId="3976946889" sldId="2147483690"/>
          </pc:sldLayoutMkLst>
        </pc:sldLayoutChg>
        <pc:sldLayoutChg chg="mod">
          <pc:chgData name="Smith, Paul" userId="S::bpsmith@ecolab.com::941d3067-3205-4dab-a469-1dbab94767a8" providerId="AD" clId="Web-{01DF24BD-283E-D68F-49B7-3AA8E861C338}" dt="2025-10-23T22:30:12.730" v="38"/>
          <pc:sldLayoutMkLst>
            <pc:docMk/>
            <pc:sldMasterMk cId="1811027996" sldId="2147483681"/>
            <pc:sldLayoutMk cId="617117096" sldId="2147483691"/>
          </pc:sldLayoutMkLst>
        </pc:sldLayoutChg>
        <pc:sldLayoutChg chg="mod">
          <pc:chgData name="Smith, Paul" userId="S::bpsmith@ecolab.com::941d3067-3205-4dab-a469-1dbab94767a8" providerId="AD" clId="Web-{01DF24BD-283E-D68F-49B7-3AA8E861C338}" dt="2025-10-23T22:30:12.730" v="38"/>
          <pc:sldLayoutMkLst>
            <pc:docMk/>
            <pc:sldMasterMk cId="1811027996" sldId="2147483681"/>
            <pc:sldLayoutMk cId="1999466454" sldId="2147483692"/>
          </pc:sldLayoutMkLst>
        </pc:sldLayoutChg>
        <pc:sldLayoutChg chg="mod">
          <pc:chgData name="Smith, Paul" userId="S::bpsmith@ecolab.com::941d3067-3205-4dab-a469-1dbab94767a8" providerId="AD" clId="Web-{01DF24BD-283E-D68F-49B7-3AA8E861C338}" dt="2025-10-23T22:30:12.730" v="38"/>
          <pc:sldLayoutMkLst>
            <pc:docMk/>
            <pc:sldMasterMk cId="1811027996" sldId="2147483681"/>
            <pc:sldLayoutMk cId="1818636078" sldId="2147483693"/>
          </pc:sldLayoutMkLst>
        </pc:sldLayoutChg>
        <pc:sldLayoutChg chg="mod">
          <pc:chgData name="Smith, Paul" userId="S::bpsmith@ecolab.com::941d3067-3205-4dab-a469-1dbab94767a8" providerId="AD" clId="Web-{01DF24BD-283E-D68F-49B7-3AA8E861C338}" dt="2025-10-23T22:30:12.730" v="38"/>
          <pc:sldLayoutMkLst>
            <pc:docMk/>
            <pc:sldMasterMk cId="1811027996" sldId="2147483681"/>
            <pc:sldLayoutMk cId="2106343990" sldId="2147483694"/>
          </pc:sldLayoutMkLst>
        </pc:sldLayoutChg>
        <pc:sldLayoutChg chg="mod">
          <pc:chgData name="Smith, Paul" userId="S::bpsmith@ecolab.com::941d3067-3205-4dab-a469-1dbab94767a8" providerId="AD" clId="Web-{01DF24BD-283E-D68F-49B7-3AA8E861C338}" dt="2025-10-23T22:30:12.730" v="38"/>
          <pc:sldLayoutMkLst>
            <pc:docMk/>
            <pc:sldMasterMk cId="1811027996" sldId="2147483681"/>
            <pc:sldLayoutMk cId="1946946567" sldId="2147483695"/>
          </pc:sldLayoutMkLst>
        </pc:sldLayoutChg>
        <pc:sldLayoutChg chg="mod">
          <pc:chgData name="Smith, Paul" userId="S::bpsmith@ecolab.com::941d3067-3205-4dab-a469-1dbab94767a8" providerId="AD" clId="Web-{01DF24BD-283E-D68F-49B7-3AA8E861C338}" dt="2025-10-23T22:30:12.730" v="38"/>
          <pc:sldLayoutMkLst>
            <pc:docMk/>
            <pc:sldMasterMk cId="1811027996" sldId="2147483681"/>
            <pc:sldLayoutMk cId="3043530631" sldId="2147483696"/>
          </pc:sldLayoutMkLst>
        </pc:sldLayoutChg>
        <pc:sldLayoutChg chg="mod">
          <pc:chgData name="Smith, Paul" userId="S::bpsmith@ecolab.com::941d3067-3205-4dab-a469-1dbab94767a8" providerId="AD" clId="Web-{01DF24BD-283E-D68F-49B7-3AA8E861C338}" dt="2025-10-23T22:30:12.730" v="38"/>
          <pc:sldLayoutMkLst>
            <pc:docMk/>
            <pc:sldMasterMk cId="1811027996" sldId="2147483681"/>
            <pc:sldLayoutMk cId="3299703595" sldId="2147483697"/>
          </pc:sldLayoutMkLst>
        </pc:sldLayoutChg>
        <pc:sldLayoutChg chg="mod">
          <pc:chgData name="Smith, Paul" userId="S::bpsmith@ecolab.com::941d3067-3205-4dab-a469-1dbab94767a8" providerId="AD" clId="Web-{01DF24BD-283E-D68F-49B7-3AA8E861C338}" dt="2025-10-23T22:30:12.730" v="38"/>
          <pc:sldLayoutMkLst>
            <pc:docMk/>
            <pc:sldMasterMk cId="1811027996" sldId="2147483681"/>
            <pc:sldLayoutMk cId="4145403095" sldId="2147483698"/>
          </pc:sldLayoutMkLst>
        </pc:sldLayoutChg>
        <pc:sldLayoutChg chg="mod">
          <pc:chgData name="Smith, Paul" userId="S::bpsmith@ecolab.com::941d3067-3205-4dab-a469-1dbab94767a8" providerId="AD" clId="Web-{01DF24BD-283E-D68F-49B7-3AA8E861C338}" dt="2025-10-23T22:30:12.730" v="38"/>
          <pc:sldLayoutMkLst>
            <pc:docMk/>
            <pc:sldMasterMk cId="1811027996" sldId="2147483681"/>
            <pc:sldLayoutMk cId="910584524" sldId="2147483699"/>
          </pc:sldLayoutMkLst>
        </pc:sldLayoutChg>
        <pc:sldLayoutChg chg="mod">
          <pc:chgData name="Smith, Paul" userId="S::bpsmith@ecolab.com::941d3067-3205-4dab-a469-1dbab94767a8" providerId="AD" clId="Web-{01DF24BD-283E-D68F-49B7-3AA8E861C338}" dt="2025-10-23T22:30:12.730" v="38"/>
          <pc:sldLayoutMkLst>
            <pc:docMk/>
            <pc:sldMasterMk cId="1811027996" sldId="2147483681"/>
            <pc:sldLayoutMk cId="1974302384" sldId="2147483700"/>
          </pc:sldLayoutMkLst>
        </pc:sldLayoutChg>
        <pc:sldLayoutChg chg="mod">
          <pc:chgData name="Smith, Paul" userId="S::bpsmith@ecolab.com::941d3067-3205-4dab-a469-1dbab94767a8" providerId="AD" clId="Web-{01DF24BD-283E-D68F-49B7-3AA8E861C338}" dt="2025-10-23T22:30:12.730" v="38"/>
          <pc:sldLayoutMkLst>
            <pc:docMk/>
            <pc:sldMasterMk cId="1811027996" sldId="2147483681"/>
            <pc:sldLayoutMk cId="1810590332" sldId="2147483701"/>
          </pc:sldLayoutMkLst>
        </pc:sldLayoutChg>
        <pc:sldLayoutChg chg="mod">
          <pc:chgData name="Smith, Paul" userId="S::bpsmith@ecolab.com::941d3067-3205-4dab-a469-1dbab94767a8" providerId="AD" clId="Web-{01DF24BD-283E-D68F-49B7-3AA8E861C338}" dt="2025-10-23T22:30:12.730" v="38"/>
          <pc:sldLayoutMkLst>
            <pc:docMk/>
            <pc:sldMasterMk cId="1811027996" sldId="2147483681"/>
            <pc:sldLayoutMk cId="4035549297" sldId="2147483702"/>
          </pc:sldLayoutMkLst>
        </pc:sldLayoutChg>
        <pc:sldLayoutChg chg="mod">
          <pc:chgData name="Smith, Paul" userId="S::bpsmith@ecolab.com::941d3067-3205-4dab-a469-1dbab94767a8" providerId="AD" clId="Web-{01DF24BD-283E-D68F-49B7-3AA8E861C338}" dt="2025-10-23T22:30:12.730" v="38"/>
          <pc:sldLayoutMkLst>
            <pc:docMk/>
            <pc:sldMasterMk cId="1811027996" sldId="2147483681"/>
            <pc:sldLayoutMk cId="3160727202" sldId="2147483703"/>
          </pc:sldLayoutMkLst>
        </pc:sldLayoutChg>
        <pc:sldLayoutChg chg="mod">
          <pc:chgData name="Smith, Paul" userId="S::bpsmith@ecolab.com::941d3067-3205-4dab-a469-1dbab94767a8" providerId="AD" clId="Web-{01DF24BD-283E-D68F-49B7-3AA8E861C338}" dt="2025-10-23T22:30:12.730" v="38"/>
          <pc:sldLayoutMkLst>
            <pc:docMk/>
            <pc:sldMasterMk cId="1811027996" sldId="2147483681"/>
            <pc:sldLayoutMk cId="3629179007" sldId="2147483704"/>
          </pc:sldLayoutMkLst>
        </pc:sldLayoutChg>
        <pc:sldLayoutChg chg="mod">
          <pc:chgData name="Smith, Paul" userId="S::bpsmith@ecolab.com::941d3067-3205-4dab-a469-1dbab94767a8" providerId="AD" clId="Web-{01DF24BD-283E-D68F-49B7-3AA8E861C338}" dt="2025-10-23T22:30:12.730" v="38"/>
          <pc:sldLayoutMkLst>
            <pc:docMk/>
            <pc:sldMasterMk cId="1811027996" sldId="2147483681"/>
            <pc:sldLayoutMk cId="2018589932" sldId="2147483705"/>
          </pc:sldLayoutMkLst>
        </pc:sldLayoutChg>
        <pc:sldLayoutChg chg="mod">
          <pc:chgData name="Smith, Paul" userId="S::bpsmith@ecolab.com::941d3067-3205-4dab-a469-1dbab94767a8" providerId="AD" clId="Web-{01DF24BD-283E-D68F-49B7-3AA8E861C338}" dt="2025-10-23T22:30:12.730" v="38"/>
          <pc:sldLayoutMkLst>
            <pc:docMk/>
            <pc:sldMasterMk cId="1811027996" sldId="2147483681"/>
            <pc:sldLayoutMk cId="1042049660" sldId="2147483706"/>
          </pc:sldLayoutMkLst>
        </pc:sldLayoutChg>
        <pc:sldLayoutChg chg="mod">
          <pc:chgData name="Smith, Paul" userId="S::bpsmith@ecolab.com::941d3067-3205-4dab-a469-1dbab94767a8" providerId="AD" clId="Web-{01DF24BD-283E-D68F-49B7-3AA8E861C338}" dt="2025-10-23T22:30:12.730" v="38"/>
          <pc:sldLayoutMkLst>
            <pc:docMk/>
            <pc:sldMasterMk cId="1811027996" sldId="2147483681"/>
            <pc:sldLayoutMk cId="4270259990" sldId="2147483707"/>
          </pc:sldLayoutMkLst>
        </pc:sldLayoutChg>
        <pc:sldLayoutChg chg="mod">
          <pc:chgData name="Smith, Paul" userId="S::bpsmith@ecolab.com::941d3067-3205-4dab-a469-1dbab94767a8" providerId="AD" clId="Web-{01DF24BD-283E-D68F-49B7-3AA8E861C338}" dt="2025-10-23T22:30:12.730" v="38"/>
          <pc:sldLayoutMkLst>
            <pc:docMk/>
            <pc:sldMasterMk cId="1811027996" sldId="2147483681"/>
            <pc:sldLayoutMk cId="720760016" sldId="2147483708"/>
          </pc:sldLayoutMkLst>
        </pc:sldLayoutChg>
        <pc:sldLayoutChg chg="mod">
          <pc:chgData name="Smith, Paul" userId="S::bpsmith@ecolab.com::941d3067-3205-4dab-a469-1dbab94767a8" providerId="AD" clId="Web-{01DF24BD-283E-D68F-49B7-3AA8E861C338}" dt="2025-10-23T22:30:12.730" v="38"/>
          <pc:sldLayoutMkLst>
            <pc:docMk/>
            <pc:sldMasterMk cId="1811027996" sldId="2147483681"/>
            <pc:sldLayoutMk cId="1539134246" sldId="2147483709"/>
          </pc:sldLayoutMkLst>
        </pc:sldLayoutChg>
        <pc:sldLayoutChg chg="mod">
          <pc:chgData name="Smith, Paul" userId="S::bpsmith@ecolab.com::941d3067-3205-4dab-a469-1dbab94767a8" providerId="AD" clId="Web-{01DF24BD-283E-D68F-49B7-3AA8E861C338}" dt="2025-10-23T22:30:12.730" v="38"/>
          <pc:sldLayoutMkLst>
            <pc:docMk/>
            <pc:sldMasterMk cId="1811027996" sldId="2147483681"/>
            <pc:sldLayoutMk cId="2785637446" sldId="2147483710"/>
          </pc:sldLayoutMkLst>
        </pc:sldLayoutChg>
        <pc:sldLayoutChg chg="mod">
          <pc:chgData name="Smith, Paul" userId="S::bpsmith@ecolab.com::941d3067-3205-4dab-a469-1dbab94767a8" providerId="AD" clId="Web-{01DF24BD-283E-D68F-49B7-3AA8E861C338}" dt="2025-10-23T22:30:12.730" v="38"/>
          <pc:sldLayoutMkLst>
            <pc:docMk/>
            <pc:sldMasterMk cId="1811027996" sldId="2147483681"/>
            <pc:sldLayoutMk cId="1462179289" sldId="2147483711"/>
          </pc:sldLayoutMkLst>
        </pc:sldLayoutChg>
        <pc:sldLayoutChg chg="mod">
          <pc:chgData name="Smith, Paul" userId="S::bpsmith@ecolab.com::941d3067-3205-4dab-a469-1dbab94767a8" providerId="AD" clId="Web-{01DF24BD-283E-D68F-49B7-3AA8E861C338}" dt="2025-10-23T22:30:12.730" v="38"/>
          <pc:sldLayoutMkLst>
            <pc:docMk/>
            <pc:sldMasterMk cId="1811027996" sldId="2147483681"/>
            <pc:sldLayoutMk cId="3268211917" sldId="2147483712"/>
          </pc:sldLayoutMkLst>
        </pc:sldLayoutChg>
        <pc:sldLayoutChg chg="mod">
          <pc:chgData name="Smith, Paul" userId="S::bpsmith@ecolab.com::941d3067-3205-4dab-a469-1dbab94767a8" providerId="AD" clId="Web-{01DF24BD-283E-D68F-49B7-3AA8E861C338}" dt="2025-10-23T22:30:12.730" v="38"/>
          <pc:sldLayoutMkLst>
            <pc:docMk/>
            <pc:sldMasterMk cId="1811027996" sldId="2147483681"/>
            <pc:sldLayoutMk cId="2106495817" sldId="2147483713"/>
          </pc:sldLayoutMkLst>
        </pc:sldLayoutChg>
        <pc:sldLayoutChg chg="mod">
          <pc:chgData name="Smith, Paul" userId="S::bpsmith@ecolab.com::941d3067-3205-4dab-a469-1dbab94767a8" providerId="AD" clId="Web-{01DF24BD-283E-D68F-49B7-3AA8E861C338}" dt="2025-10-23T22:30:12.730" v="38"/>
          <pc:sldLayoutMkLst>
            <pc:docMk/>
            <pc:sldMasterMk cId="1811027996" sldId="2147483681"/>
            <pc:sldLayoutMk cId="2220942048" sldId="2147483714"/>
          </pc:sldLayoutMkLst>
        </pc:sldLayoutChg>
        <pc:sldLayoutChg chg="mod">
          <pc:chgData name="Smith, Paul" userId="S::bpsmith@ecolab.com::941d3067-3205-4dab-a469-1dbab94767a8" providerId="AD" clId="Web-{01DF24BD-283E-D68F-49B7-3AA8E861C338}" dt="2025-10-23T22:30:12.730" v="38"/>
          <pc:sldLayoutMkLst>
            <pc:docMk/>
            <pc:sldMasterMk cId="1811027996" sldId="2147483681"/>
            <pc:sldLayoutMk cId="3640172506" sldId="2147483715"/>
          </pc:sldLayoutMkLst>
        </pc:sldLayoutChg>
        <pc:sldLayoutChg chg="mod">
          <pc:chgData name="Smith, Paul" userId="S::bpsmith@ecolab.com::941d3067-3205-4dab-a469-1dbab94767a8" providerId="AD" clId="Web-{01DF24BD-283E-D68F-49B7-3AA8E861C338}" dt="2025-10-23T22:30:12.730" v="38"/>
          <pc:sldLayoutMkLst>
            <pc:docMk/>
            <pc:sldMasterMk cId="1811027996" sldId="2147483681"/>
            <pc:sldLayoutMk cId="1588400340" sldId="2147483716"/>
          </pc:sldLayoutMkLst>
        </pc:sldLayoutChg>
        <pc:sldLayoutChg chg="mod">
          <pc:chgData name="Smith, Paul" userId="S::bpsmith@ecolab.com::941d3067-3205-4dab-a469-1dbab94767a8" providerId="AD" clId="Web-{01DF24BD-283E-D68F-49B7-3AA8E861C338}" dt="2025-10-23T22:30:12.730" v="38"/>
          <pc:sldLayoutMkLst>
            <pc:docMk/>
            <pc:sldMasterMk cId="1811027996" sldId="2147483681"/>
            <pc:sldLayoutMk cId="2865724818" sldId="2147483717"/>
          </pc:sldLayoutMkLst>
        </pc:sldLayoutChg>
        <pc:sldLayoutChg chg="mod">
          <pc:chgData name="Smith, Paul" userId="S::bpsmith@ecolab.com::941d3067-3205-4dab-a469-1dbab94767a8" providerId="AD" clId="Web-{01DF24BD-283E-D68F-49B7-3AA8E861C338}" dt="2025-10-23T22:30:12.730" v="38"/>
          <pc:sldLayoutMkLst>
            <pc:docMk/>
            <pc:sldMasterMk cId="1811027996" sldId="2147483681"/>
            <pc:sldLayoutMk cId="4031710956" sldId="2147483718"/>
          </pc:sldLayoutMkLst>
        </pc:sldLayoutChg>
        <pc:sldLayoutChg chg="mod">
          <pc:chgData name="Smith, Paul" userId="S::bpsmith@ecolab.com::941d3067-3205-4dab-a469-1dbab94767a8" providerId="AD" clId="Web-{01DF24BD-283E-D68F-49B7-3AA8E861C338}" dt="2025-10-23T22:30:12.730" v="38"/>
          <pc:sldLayoutMkLst>
            <pc:docMk/>
            <pc:sldMasterMk cId="1811027996" sldId="2147483681"/>
            <pc:sldLayoutMk cId="248868761" sldId="2147483719"/>
          </pc:sldLayoutMkLst>
        </pc:sldLayoutChg>
        <pc:sldLayoutChg chg="mod">
          <pc:chgData name="Smith, Paul" userId="S::bpsmith@ecolab.com::941d3067-3205-4dab-a469-1dbab94767a8" providerId="AD" clId="Web-{01DF24BD-283E-D68F-49B7-3AA8E861C338}" dt="2025-10-23T22:30:12.730" v="38"/>
          <pc:sldLayoutMkLst>
            <pc:docMk/>
            <pc:sldMasterMk cId="1811027996" sldId="2147483681"/>
            <pc:sldLayoutMk cId="3490742063" sldId="2147483720"/>
          </pc:sldLayoutMkLst>
        </pc:sldLayoutChg>
        <pc:sldLayoutChg chg="mod">
          <pc:chgData name="Smith, Paul" userId="S::bpsmith@ecolab.com::941d3067-3205-4dab-a469-1dbab94767a8" providerId="AD" clId="Web-{01DF24BD-283E-D68F-49B7-3AA8E861C338}" dt="2025-10-23T22:30:12.730" v="38"/>
          <pc:sldLayoutMkLst>
            <pc:docMk/>
            <pc:sldMasterMk cId="1811027996" sldId="2147483681"/>
            <pc:sldLayoutMk cId="3216997528" sldId="2147483721"/>
          </pc:sldLayoutMkLst>
        </pc:sldLayoutChg>
        <pc:sldLayoutChg chg="mod">
          <pc:chgData name="Smith, Paul" userId="S::bpsmith@ecolab.com::941d3067-3205-4dab-a469-1dbab94767a8" providerId="AD" clId="Web-{01DF24BD-283E-D68F-49B7-3AA8E861C338}" dt="2025-10-23T22:30:12.730" v="38"/>
          <pc:sldLayoutMkLst>
            <pc:docMk/>
            <pc:sldMasterMk cId="1811027996" sldId="2147483681"/>
            <pc:sldLayoutMk cId="3537634843" sldId="2147483722"/>
          </pc:sldLayoutMkLst>
        </pc:sldLayoutChg>
        <pc:sldLayoutChg chg="mod">
          <pc:chgData name="Smith, Paul" userId="S::bpsmith@ecolab.com::941d3067-3205-4dab-a469-1dbab94767a8" providerId="AD" clId="Web-{01DF24BD-283E-D68F-49B7-3AA8E861C338}" dt="2025-10-23T22:30:12.730" v="38"/>
          <pc:sldLayoutMkLst>
            <pc:docMk/>
            <pc:sldMasterMk cId="1811027996" sldId="2147483681"/>
            <pc:sldLayoutMk cId="3339691049" sldId="2147483723"/>
          </pc:sldLayoutMkLst>
        </pc:sldLayoutChg>
        <pc:sldLayoutChg chg="mod">
          <pc:chgData name="Smith, Paul" userId="S::bpsmith@ecolab.com::941d3067-3205-4dab-a469-1dbab94767a8" providerId="AD" clId="Web-{01DF24BD-283E-D68F-49B7-3AA8E861C338}" dt="2025-10-23T22:30:12.730" v="38"/>
          <pc:sldLayoutMkLst>
            <pc:docMk/>
            <pc:sldMasterMk cId="1811027996" sldId="2147483681"/>
            <pc:sldLayoutMk cId="2618933993" sldId="2147483724"/>
          </pc:sldLayoutMkLst>
        </pc:sldLayoutChg>
        <pc:sldLayoutChg chg="mod">
          <pc:chgData name="Smith, Paul" userId="S::bpsmith@ecolab.com::941d3067-3205-4dab-a469-1dbab94767a8" providerId="AD" clId="Web-{01DF24BD-283E-D68F-49B7-3AA8E861C338}" dt="2025-10-23T22:30:12.730" v="38"/>
          <pc:sldLayoutMkLst>
            <pc:docMk/>
            <pc:sldMasterMk cId="1811027996" sldId="2147483681"/>
            <pc:sldLayoutMk cId="3224167494" sldId="2147483725"/>
          </pc:sldLayoutMkLst>
        </pc:sldLayoutChg>
        <pc:sldLayoutChg chg="mod">
          <pc:chgData name="Smith, Paul" userId="S::bpsmith@ecolab.com::941d3067-3205-4dab-a469-1dbab94767a8" providerId="AD" clId="Web-{01DF24BD-283E-D68F-49B7-3AA8E861C338}" dt="2025-10-23T22:30:12.730" v="38"/>
          <pc:sldLayoutMkLst>
            <pc:docMk/>
            <pc:sldMasterMk cId="1811027996" sldId="2147483681"/>
            <pc:sldLayoutMk cId="2426609226" sldId="2147483726"/>
          </pc:sldLayoutMkLst>
        </pc:sldLayoutChg>
        <pc:sldLayoutChg chg="mod">
          <pc:chgData name="Smith, Paul" userId="S::bpsmith@ecolab.com::941d3067-3205-4dab-a469-1dbab94767a8" providerId="AD" clId="Web-{01DF24BD-283E-D68F-49B7-3AA8E861C338}" dt="2025-10-23T22:30:12.730" v="38"/>
          <pc:sldLayoutMkLst>
            <pc:docMk/>
            <pc:sldMasterMk cId="1811027996" sldId="2147483681"/>
            <pc:sldLayoutMk cId="899755184" sldId="2147483727"/>
          </pc:sldLayoutMkLst>
        </pc:sldLayoutChg>
        <pc:sldLayoutChg chg="mod">
          <pc:chgData name="Smith, Paul" userId="S::bpsmith@ecolab.com::941d3067-3205-4dab-a469-1dbab94767a8" providerId="AD" clId="Web-{01DF24BD-283E-D68F-49B7-3AA8E861C338}" dt="2025-10-23T22:30:12.730" v="38"/>
          <pc:sldLayoutMkLst>
            <pc:docMk/>
            <pc:sldMasterMk cId="1811027996" sldId="2147483681"/>
            <pc:sldLayoutMk cId="4230805997" sldId="2147483728"/>
          </pc:sldLayoutMkLst>
        </pc:sldLayoutChg>
      </pc:sldMasterChg>
    </pc:docChg>
  </pc:docChgLst>
  <pc:docChgLst>
    <pc:chgData name="Smith, Paul" userId="941d3067-3205-4dab-a469-1dbab94767a8" providerId="ADAL" clId="{5B66952E-6522-4313-B87D-3C25DF031338}"/>
    <pc:docChg chg="undo custSel modSld">
      <pc:chgData name="Smith, Paul" userId="941d3067-3205-4dab-a469-1dbab94767a8" providerId="ADAL" clId="{5B66952E-6522-4313-B87D-3C25DF031338}" dt="2025-10-25T23:37:43.020" v="40" actId="1076"/>
      <pc:docMkLst>
        <pc:docMk/>
      </pc:docMkLst>
      <pc:sldChg chg="modSp mod">
        <pc:chgData name="Smith, Paul" userId="941d3067-3205-4dab-a469-1dbab94767a8" providerId="ADAL" clId="{5B66952E-6522-4313-B87D-3C25DF031338}" dt="2025-10-25T23:37:43.020" v="40" actId="1076"/>
        <pc:sldMkLst>
          <pc:docMk/>
          <pc:sldMk cId="1146128747" sldId="258"/>
        </pc:sldMkLst>
        <pc:spChg chg="mod">
          <ac:chgData name="Smith, Paul" userId="941d3067-3205-4dab-a469-1dbab94767a8" providerId="ADAL" clId="{5B66952E-6522-4313-B87D-3C25DF031338}" dt="2025-10-25T23:37:43.020" v="40" actId="1076"/>
          <ac:spMkLst>
            <pc:docMk/>
            <pc:sldMk cId="1146128747" sldId="258"/>
            <ac:spMk id="3" creationId="{00000000-0000-0000-0000-000000000000}"/>
          </ac:spMkLst>
        </pc:spChg>
      </pc:sldChg>
      <pc:sldChg chg="modSp mod">
        <pc:chgData name="Smith, Paul" userId="941d3067-3205-4dab-a469-1dbab94767a8" providerId="ADAL" clId="{5B66952E-6522-4313-B87D-3C25DF031338}" dt="2025-10-25T23:33:05.708" v="9" actId="27636"/>
        <pc:sldMkLst>
          <pc:docMk/>
          <pc:sldMk cId="2492044155" sldId="260"/>
        </pc:sldMkLst>
        <pc:spChg chg="mod">
          <ac:chgData name="Smith, Paul" userId="941d3067-3205-4dab-a469-1dbab94767a8" providerId="ADAL" clId="{5B66952E-6522-4313-B87D-3C25DF031338}" dt="2025-10-25T23:33:05.708" v="9" actId="27636"/>
          <ac:spMkLst>
            <pc:docMk/>
            <pc:sldMk cId="2492044155" sldId="260"/>
            <ac:spMk id="5" creationId="{BD7E905B-DB7F-F9C4-13F5-ABF9E20DEA1F}"/>
          </ac:spMkLst>
        </pc:spChg>
      </pc:sldChg>
      <pc:sldChg chg="modSp mod">
        <pc:chgData name="Smith, Paul" userId="941d3067-3205-4dab-a469-1dbab94767a8" providerId="ADAL" clId="{5B66952E-6522-4313-B87D-3C25DF031338}" dt="2025-10-25T23:33:19.089" v="10" actId="20577"/>
        <pc:sldMkLst>
          <pc:docMk/>
          <pc:sldMk cId="2411053839" sldId="262"/>
        </pc:sldMkLst>
        <pc:spChg chg="mod">
          <ac:chgData name="Smith, Paul" userId="941d3067-3205-4dab-a469-1dbab94767a8" providerId="ADAL" clId="{5B66952E-6522-4313-B87D-3C25DF031338}" dt="2025-10-25T23:33:19.089" v="10" actId="20577"/>
          <ac:spMkLst>
            <pc:docMk/>
            <pc:sldMk cId="2411053839" sldId="262"/>
            <ac:spMk id="3" creationId="{00000000-0000-0000-0000-000000000000}"/>
          </ac:spMkLst>
        </pc:spChg>
      </pc:sldChg>
      <pc:sldChg chg="modSp mod">
        <pc:chgData name="Smith, Paul" userId="941d3067-3205-4dab-a469-1dbab94767a8" providerId="ADAL" clId="{5B66952E-6522-4313-B87D-3C25DF031338}" dt="2025-10-25T23:33:38.589" v="11" actId="255"/>
        <pc:sldMkLst>
          <pc:docMk/>
          <pc:sldMk cId="3750118340" sldId="264"/>
        </pc:sldMkLst>
        <pc:spChg chg="mod">
          <ac:chgData name="Smith, Paul" userId="941d3067-3205-4dab-a469-1dbab94767a8" providerId="ADAL" clId="{5B66952E-6522-4313-B87D-3C25DF031338}" dt="2025-10-25T23:33:38.589" v="11" actId="255"/>
          <ac:spMkLst>
            <pc:docMk/>
            <pc:sldMk cId="3750118340" sldId="264"/>
            <ac:spMk id="3" creationId="{00000000-0000-0000-0000-000000000000}"/>
          </ac:spMkLst>
        </pc:spChg>
      </pc:sldChg>
      <pc:sldChg chg="modSp mod">
        <pc:chgData name="Smith, Paul" userId="941d3067-3205-4dab-a469-1dbab94767a8" providerId="ADAL" clId="{5B66952E-6522-4313-B87D-3C25DF031338}" dt="2025-10-25T23:33:48.827" v="13" actId="27636"/>
        <pc:sldMkLst>
          <pc:docMk/>
          <pc:sldMk cId="3126968069" sldId="266"/>
        </pc:sldMkLst>
        <pc:spChg chg="mod">
          <ac:chgData name="Smith, Paul" userId="941d3067-3205-4dab-a469-1dbab94767a8" providerId="ADAL" clId="{5B66952E-6522-4313-B87D-3C25DF031338}" dt="2025-10-25T23:33:48.827" v="13" actId="27636"/>
          <ac:spMkLst>
            <pc:docMk/>
            <pc:sldMk cId="3126968069" sldId="266"/>
            <ac:spMk id="4" creationId="{2A5D37C5-4128-9BCF-5562-9867898ACC25}"/>
          </ac:spMkLst>
        </pc:spChg>
      </pc:sldChg>
      <pc:sldChg chg="modSp mod">
        <pc:chgData name="Smith, Paul" userId="941d3067-3205-4dab-a469-1dbab94767a8" providerId="ADAL" clId="{5B66952E-6522-4313-B87D-3C25DF031338}" dt="2025-10-25T23:34:08.859" v="17" actId="27636"/>
        <pc:sldMkLst>
          <pc:docMk/>
          <pc:sldMk cId="4017570957" sldId="270"/>
        </pc:sldMkLst>
        <pc:spChg chg="mod">
          <ac:chgData name="Smith, Paul" userId="941d3067-3205-4dab-a469-1dbab94767a8" providerId="ADAL" clId="{5B66952E-6522-4313-B87D-3C25DF031338}" dt="2025-10-25T23:34:08.859" v="17" actId="27636"/>
          <ac:spMkLst>
            <pc:docMk/>
            <pc:sldMk cId="4017570957" sldId="270"/>
            <ac:spMk id="2" creationId="{00000000-0000-0000-0000-000000000000}"/>
          </ac:spMkLst>
        </pc:spChg>
        <pc:spChg chg="mod">
          <ac:chgData name="Smith, Paul" userId="941d3067-3205-4dab-a469-1dbab94767a8" providerId="ADAL" clId="{5B66952E-6522-4313-B87D-3C25DF031338}" dt="2025-10-25T23:34:04.435" v="15" actId="27636"/>
          <ac:spMkLst>
            <pc:docMk/>
            <pc:sldMk cId="4017570957" sldId="270"/>
            <ac:spMk id="4" creationId="{C5C8167D-29C3-D327-88AC-760C1C6DFC1A}"/>
          </ac:spMkLst>
        </pc:spChg>
      </pc:sldChg>
      <pc:sldChg chg="modSp mod">
        <pc:chgData name="Smith, Paul" userId="941d3067-3205-4dab-a469-1dbab94767a8" providerId="ADAL" clId="{5B66952E-6522-4313-B87D-3C25DF031338}" dt="2025-10-25T23:35:19.329" v="30" actId="27636"/>
        <pc:sldMkLst>
          <pc:docMk/>
          <pc:sldMk cId="831719240" sldId="272"/>
        </pc:sldMkLst>
        <pc:spChg chg="mod">
          <ac:chgData name="Smith, Paul" userId="941d3067-3205-4dab-a469-1dbab94767a8" providerId="ADAL" clId="{5B66952E-6522-4313-B87D-3C25DF031338}" dt="2025-10-25T23:35:19.329" v="30" actId="27636"/>
          <ac:spMkLst>
            <pc:docMk/>
            <pc:sldMk cId="831719240" sldId="272"/>
            <ac:spMk id="4" creationId="{88E2D30E-AFF2-0107-AEC5-945397D340BB}"/>
          </ac:spMkLst>
        </pc:spChg>
      </pc:sldChg>
      <pc:sldChg chg="modSp mod">
        <pc:chgData name="Smith, Paul" userId="941d3067-3205-4dab-a469-1dbab94767a8" providerId="ADAL" clId="{5B66952E-6522-4313-B87D-3C25DF031338}" dt="2025-10-25T23:34:37.955" v="20" actId="20577"/>
        <pc:sldMkLst>
          <pc:docMk/>
          <pc:sldMk cId="1364469121" sldId="274"/>
        </pc:sldMkLst>
        <pc:spChg chg="mod">
          <ac:chgData name="Smith, Paul" userId="941d3067-3205-4dab-a469-1dbab94767a8" providerId="ADAL" clId="{5B66952E-6522-4313-B87D-3C25DF031338}" dt="2025-10-25T23:34:37.955" v="20" actId="20577"/>
          <ac:spMkLst>
            <pc:docMk/>
            <pc:sldMk cId="1364469121" sldId="274"/>
            <ac:spMk id="4" creationId="{37E39D45-5B5D-07B0-8597-7A1BCF90528F}"/>
          </ac:spMkLst>
        </pc:spChg>
      </pc:sldChg>
      <pc:sldChg chg="modSp mod">
        <pc:chgData name="Smith, Paul" userId="941d3067-3205-4dab-a469-1dbab94767a8" providerId="ADAL" clId="{5B66952E-6522-4313-B87D-3C25DF031338}" dt="2025-10-25T23:34:58.855" v="27" actId="27636"/>
        <pc:sldMkLst>
          <pc:docMk/>
          <pc:sldMk cId="711842736" sldId="284"/>
        </pc:sldMkLst>
        <pc:spChg chg="mod">
          <ac:chgData name="Smith, Paul" userId="941d3067-3205-4dab-a469-1dbab94767a8" providerId="ADAL" clId="{5B66952E-6522-4313-B87D-3C25DF031338}" dt="2025-10-25T23:34:55.592" v="25" actId="20577"/>
          <ac:spMkLst>
            <pc:docMk/>
            <pc:sldMk cId="711842736" sldId="284"/>
            <ac:spMk id="2" creationId="{9B9A8849-B4D6-4A0F-8475-2535007AE51E}"/>
          </ac:spMkLst>
        </pc:spChg>
        <pc:spChg chg="mod">
          <ac:chgData name="Smith, Paul" userId="941d3067-3205-4dab-a469-1dbab94767a8" providerId="ADAL" clId="{5B66952E-6522-4313-B87D-3C25DF031338}" dt="2025-10-25T23:34:58.855" v="27" actId="27636"/>
          <ac:spMkLst>
            <pc:docMk/>
            <pc:sldMk cId="711842736" sldId="284"/>
            <ac:spMk id="3" creationId="{526502B5-5DEF-4208-9429-452F02D94DFA}"/>
          </ac:spMkLst>
        </pc:spChg>
      </pc:sldChg>
      <pc:sldChg chg="modSp mod">
        <pc:chgData name="Smith, Paul" userId="941d3067-3205-4dab-a469-1dbab94767a8" providerId="ADAL" clId="{5B66952E-6522-4313-B87D-3C25DF031338}" dt="2025-10-25T23:37:00.325" v="37" actId="27636"/>
        <pc:sldMkLst>
          <pc:docMk/>
          <pc:sldMk cId="902170535" sldId="564"/>
        </pc:sldMkLst>
        <pc:spChg chg="mod">
          <ac:chgData name="Smith, Paul" userId="941d3067-3205-4dab-a469-1dbab94767a8" providerId="ADAL" clId="{5B66952E-6522-4313-B87D-3C25DF031338}" dt="2025-10-25T23:37:00.325" v="37" actId="27636"/>
          <ac:spMkLst>
            <pc:docMk/>
            <pc:sldMk cId="902170535" sldId="564"/>
            <ac:spMk id="122886" creationId="{00000000-0000-0000-0000-000000000000}"/>
          </ac:spMkLst>
        </pc:spChg>
      </pc:sldChg>
      <pc:sldChg chg="modSp mod">
        <pc:chgData name="Smith, Paul" userId="941d3067-3205-4dab-a469-1dbab94767a8" providerId="ADAL" clId="{5B66952E-6522-4313-B87D-3C25DF031338}" dt="2025-10-25T23:37:25.116" v="39" actId="27636"/>
        <pc:sldMkLst>
          <pc:docMk/>
          <pc:sldMk cId="2033596711" sldId="570"/>
        </pc:sldMkLst>
        <pc:spChg chg="mod">
          <ac:chgData name="Smith, Paul" userId="941d3067-3205-4dab-a469-1dbab94767a8" providerId="ADAL" clId="{5B66952E-6522-4313-B87D-3C25DF031338}" dt="2025-10-25T23:37:25.116" v="39" actId="27636"/>
          <ac:spMkLst>
            <pc:docMk/>
            <pc:sldMk cId="2033596711" sldId="570"/>
            <ac:spMk id="8" creationId="{05E63501-74BC-44DD-B920-1A21434BF574}"/>
          </ac:spMkLst>
        </pc:spChg>
      </pc:sldChg>
      <pc:sldChg chg="addSp delSp mod">
        <pc:chgData name="Smith, Paul" userId="941d3067-3205-4dab-a469-1dbab94767a8" providerId="ADAL" clId="{5B66952E-6522-4313-B87D-3C25DF031338}" dt="2025-10-25T23:32:19.943" v="2" actId="478"/>
        <pc:sldMkLst>
          <pc:docMk/>
          <pc:sldMk cId="1330196516" sldId="572"/>
        </pc:sldMkLst>
        <pc:spChg chg="del">
          <ac:chgData name="Smith, Paul" userId="941d3067-3205-4dab-a469-1dbab94767a8" providerId="ADAL" clId="{5B66952E-6522-4313-B87D-3C25DF031338}" dt="2025-10-25T23:32:19.943" v="2" actId="478"/>
          <ac:spMkLst>
            <pc:docMk/>
            <pc:sldMk cId="1330196516" sldId="572"/>
            <ac:spMk id="2" creationId="{29E7675C-0258-07E3-CD18-80300BEFE5AA}"/>
          </ac:spMkLst>
        </pc:spChg>
        <pc:spChg chg="add del">
          <ac:chgData name="Smith, Paul" userId="941d3067-3205-4dab-a469-1dbab94767a8" providerId="ADAL" clId="{5B66952E-6522-4313-B87D-3C25DF031338}" dt="2025-10-25T23:32:15.161" v="1" actId="478"/>
          <ac:spMkLst>
            <pc:docMk/>
            <pc:sldMk cId="1330196516" sldId="572"/>
            <ac:spMk id="5" creationId="{4C0F2E08-4490-8692-05B1-CBE2EBA39585}"/>
          </ac:spMkLst>
        </pc:spChg>
      </pc:sldChg>
      <pc:sldChg chg="delSp modSp mod">
        <pc:chgData name="Smith, Paul" userId="941d3067-3205-4dab-a469-1dbab94767a8" providerId="ADAL" clId="{5B66952E-6522-4313-B87D-3C25DF031338}" dt="2025-10-25T23:36:27.074" v="33" actId="478"/>
        <pc:sldMkLst>
          <pc:docMk/>
          <pc:sldMk cId="2002490439" sldId="575"/>
        </pc:sldMkLst>
        <pc:spChg chg="del mod">
          <ac:chgData name="Smith, Paul" userId="941d3067-3205-4dab-a469-1dbab94767a8" providerId="ADAL" clId="{5B66952E-6522-4313-B87D-3C25DF031338}" dt="2025-10-25T23:36:27.074" v="33" actId="478"/>
          <ac:spMkLst>
            <pc:docMk/>
            <pc:sldMk cId="2002490439" sldId="575"/>
            <ac:spMk id="2" creationId="{0C9E44C1-D689-5A0F-182A-DE0BE26BF43F}"/>
          </ac:spMkLst>
        </pc:spChg>
      </pc:sldChg>
      <pc:sldChg chg="delSp mod">
        <pc:chgData name="Smith, Paul" userId="941d3067-3205-4dab-a469-1dbab94767a8" providerId="ADAL" clId="{5B66952E-6522-4313-B87D-3C25DF031338}" dt="2025-10-25T23:35:33.863" v="31" actId="478"/>
        <pc:sldMkLst>
          <pc:docMk/>
          <pc:sldMk cId="0" sldId="648"/>
        </pc:sldMkLst>
        <pc:spChg chg="del">
          <ac:chgData name="Smith, Paul" userId="941d3067-3205-4dab-a469-1dbab94767a8" providerId="ADAL" clId="{5B66952E-6522-4313-B87D-3C25DF031338}" dt="2025-10-25T23:35:33.863" v="31" actId="478"/>
          <ac:spMkLst>
            <pc:docMk/>
            <pc:sldMk cId="0" sldId="648"/>
            <ac:spMk id="45" creationId="{EF314584-0F77-47D5-56EA-65CC7373441C}"/>
          </ac:spMkLst>
        </pc:spChg>
      </pc:sldChg>
      <pc:sldChg chg="modSp mod">
        <pc:chgData name="Smith, Paul" userId="941d3067-3205-4dab-a469-1dbab94767a8" providerId="ADAL" clId="{5B66952E-6522-4313-B87D-3C25DF031338}" dt="2025-10-25T23:36:51.608" v="35" actId="27636"/>
        <pc:sldMkLst>
          <pc:docMk/>
          <pc:sldMk cId="709441686" sldId="1170"/>
        </pc:sldMkLst>
        <pc:spChg chg="mod">
          <ac:chgData name="Smith, Paul" userId="941d3067-3205-4dab-a469-1dbab94767a8" providerId="ADAL" clId="{5B66952E-6522-4313-B87D-3C25DF031338}" dt="2025-10-25T23:36:51.608" v="35" actId="27636"/>
          <ac:spMkLst>
            <pc:docMk/>
            <pc:sldMk cId="709441686" sldId="1170"/>
            <ac:spMk id="3" creationId="{2F86814F-3416-435F-B620-96F78C672777}"/>
          </ac:spMkLst>
        </pc:sp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ata3.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ata4.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45.png"/><Relationship Id="rId7" Type="http://schemas.openxmlformats.org/officeDocument/2006/relationships/image" Target="../media/image56.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5.svg"/><Relationship Id="rId5" Type="http://schemas.openxmlformats.org/officeDocument/2006/relationships/image" Target="../media/image41.png"/><Relationship Id="rId4" Type="http://schemas.openxmlformats.org/officeDocument/2006/relationships/image" Target="../media/image46.svg"/></Relationships>
</file>

<file path=ppt/diagrams/_rels/data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9.svg"/><Relationship Id="rId1" Type="http://schemas.openxmlformats.org/officeDocument/2006/relationships/image" Target="../media/image58.png"/><Relationship Id="rId4" Type="http://schemas.openxmlformats.org/officeDocument/2006/relationships/image" Target="../media/image6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rawing3.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rawing4.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45.png"/><Relationship Id="rId7" Type="http://schemas.openxmlformats.org/officeDocument/2006/relationships/image" Target="../media/image56.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5.svg"/><Relationship Id="rId5" Type="http://schemas.openxmlformats.org/officeDocument/2006/relationships/image" Target="../media/image41.png"/><Relationship Id="rId4" Type="http://schemas.openxmlformats.org/officeDocument/2006/relationships/image" Target="../media/image46.svg"/></Relationships>
</file>

<file path=ppt/diagrams/_rels/drawing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9.svg"/><Relationship Id="rId1" Type="http://schemas.openxmlformats.org/officeDocument/2006/relationships/image" Target="../media/image58.png"/><Relationship Id="rId4" Type="http://schemas.openxmlformats.org/officeDocument/2006/relationships/image" Target="../media/image6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4225FF-A885-4815-B87A-95B43885EFEE}" type="doc">
      <dgm:prSet loTypeId="urn:microsoft.com/office/officeart/2005/8/layout/hierarchy1" loCatId="hierarchy" qsTypeId="urn:microsoft.com/office/officeart/2005/8/quickstyle/simple2" qsCatId="simple" csTypeId="urn:microsoft.com/office/officeart/2005/8/colors/accent1_2" csCatId="accent1"/>
      <dgm:spPr/>
      <dgm:t>
        <a:bodyPr/>
        <a:lstStyle/>
        <a:p>
          <a:endParaRPr lang="en-US"/>
        </a:p>
      </dgm:t>
    </dgm:pt>
    <dgm:pt modelId="{9272002B-6131-482E-8217-D570FD57D408}">
      <dgm:prSet/>
      <dgm:spPr/>
      <dgm:t>
        <a:bodyPr/>
        <a:lstStyle/>
        <a:p>
          <a:r>
            <a:rPr lang="en-US" b="1"/>
            <a:t>Oil-Concentrate</a:t>
          </a:r>
          <a:endParaRPr lang="en-US"/>
        </a:p>
      </dgm:t>
    </dgm:pt>
    <dgm:pt modelId="{30E5C892-465C-4A9D-8AD3-40F92A616A29}" type="parTrans" cxnId="{6E0A2671-ED80-49E4-AD4E-C34853B357EB}">
      <dgm:prSet/>
      <dgm:spPr/>
      <dgm:t>
        <a:bodyPr/>
        <a:lstStyle/>
        <a:p>
          <a:endParaRPr lang="en-US"/>
        </a:p>
      </dgm:t>
    </dgm:pt>
    <dgm:pt modelId="{5F8C1956-6A4E-4FB6-A47B-320B5023060F}" type="sibTrans" cxnId="{6E0A2671-ED80-49E4-AD4E-C34853B357EB}">
      <dgm:prSet/>
      <dgm:spPr/>
      <dgm:t>
        <a:bodyPr/>
        <a:lstStyle/>
        <a:p>
          <a:endParaRPr lang="en-US"/>
        </a:p>
      </dgm:t>
    </dgm:pt>
    <dgm:pt modelId="{7053FC11-9B4F-4529-9363-EA9699FD4EB6}">
      <dgm:prSet/>
      <dgm:spPr/>
      <dgm:t>
        <a:bodyPr/>
        <a:lstStyle/>
        <a:p>
          <a:r>
            <a:rPr lang="en-US" b="1"/>
            <a:t>Water-extended Oil-based</a:t>
          </a:r>
          <a:endParaRPr lang="en-US"/>
        </a:p>
      </dgm:t>
    </dgm:pt>
    <dgm:pt modelId="{73FDD9CF-56B6-469B-96DA-6FDE35B85609}" type="parTrans" cxnId="{1C781A35-0F3C-4414-A1DD-B7064F15F493}">
      <dgm:prSet/>
      <dgm:spPr/>
      <dgm:t>
        <a:bodyPr/>
        <a:lstStyle/>
        <a:p>
          <a:endParaRPr lang="en-US"/>
        </a:p>
      </dgm:t>
    </dgm:pt>
    <dgm:pt modelId="{BCFC67AF-9DA1-49BC-8855-5D2507344E0B}" type="sibTrans" cxnId="{1C781A35-0F3C-4414-A1DD-B7064F15F493}">
      <dgm:prSet/>
      <dgm:spPr/>
      <dgm:t>
        <a:bodyPr/>
        <a:lstStyle/>
        <a:p>
          <a:endParaRPr lang="en-US"/>
        </a:p>
      </dgm:t>
    </dgm:pt>
    <dgm:pt modelId="{31815786-E3FB-4C32-863C-9B7D6196FBA9}">
      <dgm:prSet/>
      <dgm:spPr/>
      <dgm:t>
        <a:bodyPr/>
        <a:lstStyle/>
        <a:p>
          <a:r>
            <a:rPr lang="en-US" b="1"/>
            <a:t>Surfactant Based</a:t>
          </a:r>
          <a:endParaRPr lang="en-US"/>
        </a:p>
      </dgm:t>
    </dgm:pt>
    <dgm:pt modelId="{425CDD20-680C-4C78-AD80-2F8E652E6BBE}" type="parTrans" cxnId="{4C67B436-F866-44A5-9DFD-788EA5D969D7}">
      <dgm:prSet/>
      <dgm:spPr/>
      <dgm:t>
        <a:bodyPr/>
        <a:lstStyle/>
        <a:p>
          <a:endParaRPr lang="en-US"/>
        </a:p>
      </dgm:t>
    </dgm:pt>
    <dgm:pt modelId="{6DC1F7B6-2BED-4CF5-A01A-3015F6E936DF}" type="sibTrans" cxnId="{4C67B436-F866-44A5-9DFD-788EA5D969D7}">
      <dgm:prSet/>
      <dgm:spPr/>
      <dgm:t>
        <a:bodyPr/>
        <a:lstStyle/>
        <a:p>
          <a:endParaRPr lang="en-US"/>
        </a:p>
      </dgm:t>
    </dgm:pt>
    <dgm:pt modelId="{C85EDAAA-12DC-4954-9E5D-EE08ECC8628A}" type="pres">
      <dgm:prSet presAssocID="{1C4225FF-A885-4815-B87A-95B43885EFEE}" presName="hierChild1" presStyleCnt="0">
        <dgm:presLayoutVars>
          <dgm:chPref val="1"/>
          <dgm:dir/>
          <dgm:animOne val="branch"/>
          <dgm:animLvl val="lvl"/>
          <dgm:resizeHandles/>
        </dgm:presLayoutVars>
      </dgm:prSet>
      <dgm:spPr/>
    </dgm:pt>
    <dgm:pt modelId="{0D088994-EB77-4C5D-9067-F2B189474BFD}" type="pres">
      <dgm:prSet presAssocID="{9272002B-6131-482E-8217-D570FD57D408}" presName="hierRoot1" presStyleCnt="0"/>
      <dgm:spPr/>
    </dgm:pt>
    <dgm:pt modelId="{51C907FC-8065-4E39-BE9A-CEB009C6B15D}" type="pres">
      <dgm:prSet presAssocID="{9272002B-6131-482E-8217-D570FD57D408}" presName="composite" presStyleCnt="0"/>
      <dgm:spPr/>
    </dgm:pt>
    <dgm:pt modelId="{9A1CD621-7907-49A1-B78A-CA48A190D447}" type="pres">
      <dgm:prSet presAssocID="{9272002B-6131-482E-8217-D570FD57D408}" presName="background" presStyleLbl="node0" presStyleIdx="0" presStyleCnt="3"/>
      <dgm:spPr/>
    </dgm:pt>
    <dgm:pt modelId="{BF32B344-7866-440C-B0EA-5BF7368E0B43}" type="pres">
      <dgm:prSet presAssocID="{9272002B-6131-482E-8217-D570FD57D408}" presName="text" presStyleLbl="fgAcc0" presStyleIdx="0" presStyleCnt="3">
        <dgm:presLayoutVars>
          <dgm:chPref val="3"/>
        </dgm:presLayoutVars>
      </dgm:prSet>
      <dgm:spPr/>
    </dgm:pt>
    <dgm:pt modelId="{5E05BDD5-F6DE-4D01-B10B-DEB0098D6ECC}" type="pres">
      <dgm:prSet presAssocID="{9272002B-6131-482E-8217-D570FD57D408}" presName="hierChild2" presStyleCnt="0"/>
      <dgm:spPr/>
    </dgm:pt>
    <dgm:pt modelId="{B8D35FBB-CB53-4A09-9665-6843137C02ED}" type="pres">
      <dgm:prSet presAssocID="{7053FC11-9B4F-4529-9363-EA9699FD4EB6}" presName="hierRoot1" presStyleCnt="0"/>
      <dgm:spPr/>
    </dgm:pt>
    <dgm:pt modelId="{A1461A2A-BB4E-497E-B257-3FBF2983D558}" type="pres">
      <dgm:prSet presAssocID="{7053FC11-9B4F-4529-9363-EA9699FD4EB6}" presName="composite" presStyleCnt="0"/>
      <dgm:spPr/>
    </dgm:pt>
    <dgm:pt modelId="{F4BC9C0A-CC39-400E-B123-6B677E14D4C0}" type="pres">
      <dgm:prSet presAssocID="{7053FC11-9B4F-4529-9363-EA9699FD4EB6}" presName="background" presStyleLbl="node0" presStyleIdx="1" presStyleCnt="3"/>
      <dgm:spPr>
        <a:solidFill>
          <a:schemeClr val="accent2"/>
        </a:solidFill>
      </dgm:spPr>
    </dgm:pt>
    <dgm:pt modelId="{DE2C5FF0-1760-4A3D-B374-E99E32D1E511}" type="pres">
      <dgm:prSet presAssocID="{7053FC11-9B4F-4529-9363-EA9699FD4EB6}" presName="text" presStyleLbl="fgAcc0" presStyleIdx="1" presStyleCnt="3">
        <dgm:presLayoutVars>
          <dgm:chPref val="3"/>
        </dgm:presLayoutVars>
      </dgm:prSet>
      <dgm:spPr/>
    </dgm:pt>
    <dgm:pt modelId="{DC27FDD2-5651-47BA-86B2-1DC5D7BE3F7F}" type="pres">
      <dgm:prSet presAssocID="{7053FC11-9B4F-4529-9363-EA9699FD4EB6}" presName="hierChild2" presStyleCnt="0"/>
      <dgm:spPr/>
    </dgm:pt>
    <dgm:pt modelId="{27B9B4B1-7AE2-4E17-B061-E873895CB11C}" type="pres">
      <dgm:prSet presAssocID="{31815786-E3FB-4C32-863C-9B7D6196FBA9}" presName="hierRoot1" presStyleCnt="0"/>
      <dgm:spPr/>
    </dgm:pt>
    <dgm:pt modelId="{336146ED-59AC-4C68-8521-648213BC5FEC}" type="pres">
      <dgm:prSet presAssocID="{31815786-E3FB-4C32-863C-9B7D6196FBA9}" presName="composite" presStyleCnt="0"/>
      <dgm:spPr/>
    </dgm:pt>
    <dgm:pt modelId="{E5CCC784-3A60-4FBA-A5F2-75BCDA55CEB9}" type="pres">
      <dgm:prSet presAssocID="{31815786-E3FB-4C32-863C-9B7D6196FBA9}" presName="background" presStyleLbl="node0" presStyleIdx="2" presStyleCnt="3"/>
      <dgm:spPr>
        <a:solidFill>
          <a:schemeClr val="accent6"/>
        </a:solidFill>
      </dgm:spPr>
    </dgm:pt>
    <dgm:pt modelId="{4A6F1199-C347-42D3-8DE3-F7210D25EA90}" type="pres">
      <dgm:prSet presAssocID="{31815786-E3FB-4C32-863C-9B7D6196FBA9}" presName="text" presStyleLbl="fgAcc0" presStyleIdx="2" presStyleCnt="3">
        <dgm:presLayoutVars>
          <dgm:chPref val="3"/>
        </dgm:presLayoutVars>
      </dgm:prSet>
      <dgm:spPr/>
    </dgm:pt>
    <dgm:pt modelId="{C431E83F-2956-4E1E-AAD9-51AE15F39C2E}" type="pres">
      <dgm:prSet presAssocID="{31815786-E3FB-4C32-863C-9B7D6196FBA9}" presName="hierChild2" presStyleCnt="0"/>
      <dgm:spPr/>
    </dgm:pt>
  </dgm:ptLst>
  <dgm:cxnLst>
    <dgm:cxn modelId="{1C781A35-0F3C-4414-A1DD-B7064F15F493}" srcId="{1C4225FF-A885-4815-B87A-95B43885EFEE}" destId="{7053FC11-9B4F-4529-9363-EA9699FD4EB6}" srcOrd="1" destOrd="0" parTransId="{73FDD9CF-56B6-469B-96DA-6FDE35B85609}" sibTransId="{BCFC67AF-9DA1-49BC-8855-5D2507344E0B}"/>
    <dgm:cxn modelId="{4C67B436-F866-44A5-9DFD-788EA5D969D7}" srcId="{1C4225FF-A885-4815-B87A-95B43885EFEE}" destId="{31815786-E3FB-4C32-863C-9B7D6196FBA9}" srcOrd="2" destOrd="0" parTransId="{425CDD20-680C-4C78-AD80-2F8E652E6BBE}" sibTransId="{6DC1F7B6-2BED-4CF5-A01A-3015F6E936DF}"/>
    <dgm:cxn modelId="{6E0A2671-ED80-49E4-AD4E-C34853B357EB}" srcId="{1C4225FF-A885-4815-B87A-95B43885EFEE}" destId="{9272002B-6131-482E-8217-D570FD57D408}" srcOrd="0" destOrd="0" parTransId="{30E5C892-465C-4A9D-8AD3-40F92A616A29}" sibTransId="{5F8C1956-6A4E-4FB6-A47B-320B5023060F}"/>
    <dgm:cxn modelId="{B826667B-7863-448F-9497-282EC0A33981}" type="presOf" srcId="{1C4225FF-A885-4815-B87A-95B43885EFEE}" destId="{C85EDAAA-12DC-4954-9E5D-EE08ECC8628A}" srcOrd="0" destOrd="0" presId="urn:microsoft.com/office/officeart/2005/8/layout/hierarchy1"/>
    <dgm:cxn modelId="{1A5B3984-B6A5-44BF-9BC3-03C3F9FF23A8}" type="presOf" srcId="{31815786-E3FB-4C32-863C-9B7D6196FBA9}" destId="{4A6F1199-C347-42D3-8DE3-F7210D25EA90}" srcOrd="0" destOrd="0" presId="urn:microsoft.com/office/officeart/2005/8/layout/hierarchy1"/>
    <dgm:cxn modelId="{63F0DE9F-091B-4DA7-85E1-3DA11CD4310F}" type="presOf" srcId="{9272002B-6131-482E-8217-D570FD57D408}" destId="{BF32B344-7866-440C-B0EA-5BF7368E0B43}" srcOrd="0" destOrd="0" presId="urn:microsoft.com/office/officeart/2005/8/layout/hierarchy1"/>
    <dgm:cxn modelId="{3ABEC1C4-9863-471D-AB69-7B6EFB180F13}" type="presOf" srcId="{7053FC11-9B4F-4529-9363-EA9699FD4EB6}" destId="{DE2C5FF0-1760-4A3D-B374-E99E32D1E511}" srcOrd="0" destOrd="0" presId="urn:microsoft.com/office/officeart/2005/8/layout/hierarchy1"/>
    <dgm:cxn modelId="{F0FCDDA2-2F86-4BCB-A073-EDFE1714AD2A}" type="presParOf" srcId="{C85EDAAA-12DC-4954-9E5D-EE08ECC8628A}" destId="{0D088994-EB77-4C5D-9067-F2B189474BFD}" srcOrd="0" destOrd="0" presId="urn:microsoft.com/office/officeart/2005/8/layout/hierarchy1"/>
    <dgm:cxn modelId="{F5FB6F2F-3AC4-4B46-88AE-1F1D32869260}" type="presParOf" srcId="{0D088994-EB77-4C5D-9067-F2B189474BFD}" destId="{51C907FC-8065-4E39-BE9A-CEB009C6B15D}" srcOrd="0" destOrd="0" presId="urn:microsoft.com/office/officeart/2005/8/layout/hierarchy1"/>
    <dgm:cxn modelId="{FE6E76DC-40F0-42E3-863B-F18EDB93E0D1}" type="presParOf" srcId="{51C907FC-8065-4E39-BE9A-CEB009C6B15D}" destId="{9A1CD621-7907-49A1-B78A-CA48A190D447}" srcOrd="0" destOrd="0" presId="urn:microsoft.com/office/officeart/2005/8/layout/hierarchy1"/>
    <dgm:cxn modelId="{B7A19755-8D11-45C7-A62F-A21F085317BE}" type="presParOf" srcId="{51C907FC-8065-4E39-BE9A-CEB009C6B15D}" destId="{BF32B344-7866-440C-B0EA-5BF7368E0B43}" srcOrd="1" destOrd="0" presId="urn:microsoft.com/office/officeart/2005/8/layout/hierarchy1"/>
    <dgm:cxn modelId="{E17211B4-587F-4455-98E3-F2073A170AE6}" type="presParOf" srcId="{0D088994-EB77-4C5D-9067-F2B189474BFD}" destId="{5E05BDD5-F6DE-4D01-B10B-DEB0098D6ECC}" srcOrd="1" destOrd="0" presId="urn:microsoft.com/office/officeart/2005/8/layout/hierarchy1"/>
    <dgm:cxn modelId="{3502A5C7-A452-4938-BFD8-E19F41D467AB}" type="presParOf" srcId="{C85EDAAA-12DC-4954-9E5D-EE08ECC8628A}" destId="{B8D35FBB-CB53-4A09-9665-6843137C02ED}" srcOrd="1" destOrd="0" presId="urn:microsoft.com/office/officeart/2005/8/layout/hierarchy1"/>
    <dgm:cxn modelId="{9F393517-F51A-4C7E-AE96-FADF5F451B1F}" type="presParOf" srcId="{B8D35FBB-CB53-4A09-9665-6843137C02ED}" destId="{A1461A2A-BB4E-497E-B257-3FBF2983D558}" srcOrd="0" destOrd="0" presId="urn:microsoft.com/office/officeart/2005/8/layout/hierarchy1"/>
    <dgm:cxn modelId="{CD9E1700-6CCA-491E-B114-D0B55F0CF62E}" type="presParOf" srcId="{A1461A2A-BB4E-497E-B257-3FBF2983D558}" destId="{F4BC9C0A-CC39-400E-B123-6B677E14D4C0}" srcOrd="0" destOrd="0" presId="urn:microsoft.com/office/officeart/2005/8/layout/hierarchy1"/>
    <dgm:cxn modelId="{CB723616-8AAD-41BE-87F0-53C4AEB6D8E0}" type="presParOf" srcId="{A1461A2A-BB4E-497E-B257-3FBF2983D558}" destId="{DE2C5FF0-1760-4A3D-B374-E99E32D1E511}" srcOrd="1" destOrd="0" presId="urn:microsoft.com/office/officeart/2005/8/layout/hierarchy1"/>
    <dgm:cxn modelId="{1EFA7DB1-68AA-444B-9B5E-B796E0B886B7}" type="presParOf" srcId="{B8D35FBB-CB53-4A09-9665-6843137C02ED}" destId="{DC27FDD2-5651-47BA-86B2-1DC5D7BE3F7F}" srcOrd="1" destOrd="0" presId="urn:microsoft.com/office/officeart/2005/8/layout/hierarchy1"/>
    <dgm:cxn modelId="{D446E4C3-370A-4A2A-A988-2831191E8DD8}" type="presParOf" srcId="{C85EDAAA-12DC-4954-9E5D-EE08ECC8628A}" destId="{27B9B4B1-7AE2-4E17-B061-E873895CB11C}" srcOrd="2" destOrd="0" presId="urn:microsoft.com/office/officeart/2005/8/layout/hierarchy1"/>
    <dgm:cxn modelId="{0C55E4C8-422B-4584-A2E0-AC1E426FB84F}" type="presParOf" srcId="{27B9B4B1-7AE2-4E17-B061-E873895CB11C}" destId="{336146ED-59AC-4C68-8521-648213BC5FEC}" srcOrd="0" destOrd="0" presId="urn:microsoft.com/office/officeart/2005/8/layout/hierarchy1"/>
    <dgm:cxn modelId="{CD606CAD-0A88-46EF-8ECC-1D451637488D}" type="presParOf" srcId="{336146ED-59AC-4C68-8521-648213BC5FEC}" destId="{E5CCC784-3A60-4FBA-A5F2-75BCDA55CEB9}" srcOrd="0" destOrd="0" presId="urn:microsoft.com/office/officeart/2005/8/layout/hierarchy1"/>
    <dgm:cxn modelId="{6DA62838-BF84-42D7-94F0-8074C61FB3BF}" type="presParOf" srcId="{336146ED-59AC-4C68-8521-648213BC5FEC}" destId="{4A6F1199-C347-42D3-8DE3-F7210D25EA90}" srcOrd="1" destOrd="0" presId="urn:microsoft.com/office/officeart/2005/8/layout/hierarchy1"/>
    <dgm:cxn modelId="{A26405A5-B543-46DC-B992-355739C06FED}" type="presParOf" srcId="{27B9B4B1-7AE2-4E17-B061-E873895CB11C}" destId="{C431E83F-2956-4E1E-AAD9-51AE15F39C2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6DC19B-3F54-48C1-8818-6E72F1A7C382}"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0DCBE145-E95F-4176-A6B3-AA15D2A98C7C}">
      <dgm:prSet/>
      <dgm:spPr/>
      <dgm:t>
        <a:bodyPr/>
        <a:lstStyle/>
        <a:p>
          <a:r>
            <a:rPr lang="en-US"/>
            <a:t>Oil is the carrier</a:t>
          </a:r>
        </a:p>
      </dgm:t>
    </dgm:pt>
    <dgm:pt modelId="{408E71D9-8ED5-49D0-A61D-4EDDB22A38A1}" type="parTrans" cxnId="{50C7B205-3319-4730-A7C7-D7B4E7A0AC74}">
      <dgm:prSet/>
      <dgm:spPr/>
      <dgm:t>
        <a:bodyPr/>
        <a:lstStyle/>
        <a:p>
          <a:endParaRPr lang="en-US"/>
        </a:p>
      </dgm:t>
    </dgm:pt>
    <dgm:pt modelId="{F7BC905F-623D-4DED-A5B3-B994D7C828C2}" type="sibTrans" cxnId="{50C7B205-3319-4730-A7C7-D7B4E7A0AC74}">
      <dgm:prSet/>
      <dgm:spPr/>
      <dgm:t>
        <a:bodyPr/>
        <a:lstStyle/>
        <a:p>
          <a:endParaRPr lang="en-US"/>
        </a:p>
      </dgm:t>
    </dgm:pt>
    <dgm:pt modelId="{662A21BD-C4F8-4A9B-A64E-A4B5B4AA619C}">
      <dgm:prSet/>
      <dgm:spPr/>
      <dgm:t>
        <a:bodyPr/>
        <a:lstStyle/>
        <a:p>
          <a:r>
            <a:rPr lang="en-US"/>
            <a:t>Actives may include EBS (amide), hydrophobic silica, or surfactants</a:t>
          </a:r>
        </a:p>
      </dgm:t>
    </dgm:pt>
    <dgm:pt modelId="{6BECA5C3-379D-4D9C-9D89-D0F4610E4866}" type="parTrans" cxnId="{BC0DD723-A0FF-4706-A4F2-921CB39DD42A}">
      <dgm:prSet/>
      <dgm:spPr/>
      <dgm:t>
        <a:bodyPr/>
        <a:lstStyle/>
        <a:p>
          <a:endParaRPr lang="en-US"/>
        </a:p>
      </dgm:t>
    </dgm:pt>
    <dgm:pt modelId="{28E8723A-08FD-4ACE-81BD-31BD41E8E5D1}" type="sibTrans" cxnId="{BC0DD723-A0FF-4706-A4F2-921CB39DD42A}">
      <dgm:prSet/>
      <dgm:spPr/>
      <dgm:t>
        <a:bodyPr/>
        <a:lstStyle/>
        <a:p>
          <a:endParaRPr lang="en-US"/>
        </a:p>
      </dgm:t>
    </dgm:pt>
    <dgm:pt modelId="{B517CF2E-D370-4B8F-92DC-0E653B09874E}">
      <dgm:prSet/>
      <dgm:spPr/>
      <dgm:t>
        <a:bodyPr/>
        <a:lstStyle/>
        <a:p>
          <a:r>
            <a:rPr lang="en-US"/>
            <a:t>Combat surface foam and/or entrained air</a:t>
          </a:r>
        </a:p>
      </dgm:t>
    </dgm:pt>
    <dgm:pt modelId="{2227BF75-F156-41ED-B5F3-CA0102414ECE}" type="parTrans" cxnId="{A0F839EC-2EAE-4ECF-BC9B-4308E146899D}">
      <dgm:prSet/>
      <dgm:spPr/>
      <dgm:t>
        <a:bodyPr/>
        <a:lstStyle/>
        <a:p>
          <a:endParaRPr lang="en-US"/>
        </a:p>
      </dgm:t>
    </dgm:pt>
    <dgm:pt modelId="{35C4B58F-A3DF-4870-87C3-4A527CFC0EB0}" type="sibTrans" cxnId="{A0F839EC-2EAE-4ECF-BC9B-4308E146899D}">
      <dgm:prSet/>
      <dgm:spPr/>
      <dgm:t>
        <a:bodyPr/>
        <a:lstStyle/>
        <a:p>
          <a:endParaRPr lang="en-US"/>
        </a:p>
      </dgm:t>
    </dgm:pt>
    <dgm:pt modelId="{3398764A-6C54-4D68-9A83-43D13B036F7C}" type="pres">
      <dgm:prSet presAssocID="{A36DC19B-3F54-48C1-8818-6E72F1A7C382}" presName="root" presStyleCnt="0">
        <dgm:presLayoutVars>
          <dgm:dir/>
          <dgm:resizeHandles val="exact"/>
        </dgm:presLayoutVars>
      </dgm:prSet>
      <dgm:spPr/>
    </dgm:pt>
    <dgm:pt modelId="{5503C9CA-EC8D-4728-AAC0-4E6DFAE85AEE}" type="pres">
      <dgm:prSet presAssocID="{0DCBE145-E95F-4176-A6B3-AA15D2A98C7C}" presName="compNode" presStyleCnt="0"/>
      <dgm:spPr/>
    </dgm:pt>
    <dgm:pt modelId="{7736F7FE-04FA-4FB3-A85D-7FC39754D111}" type="pres">
      <dgm:prSet presAssocID="{0DCBE145-E95F-4176-A6B3-AA15D2A98C7C}" presName="bgRect" presStyleLbl="bgShp" presStyleIdx="0" presStyleCnt="3"/>
      <dgm:spPr/>
    </dgm:pt>
    <dgm:pt modelId="{F1CFC572-52AD-4654-BED1-881538EA6F1E}" type="pres">
      <dgm:prSet presAssocID="{0DCBE145-E95F-4176-A6B3-AA15D2A98C7C}"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Potion with solid fill"/>
        </a:ext>
      </dgm:extLst>
    </dgm:pt>
    <dgm:pt modelId="{AD1F0953-7170-46F8-86FA-DF91C5624B95}" type="pres">
      <dgm:prSet presAssocID="{0DCBE145-E95F-4176-A6B3-AA15D2A98C7C}" presName="spaceRect" presStyleCnt="0"/>
      <dgm:spPr/>
    </dgm:pt>
    <dgm:pt modelId="{4C98A1E8-512E-4ADE-9965-E81FA6F562A6}" type="pres">
      <dgm:prSet presAssocID="{0DCBE145-E95F-4176-A6B3-AA15D2A98C7C}" presName="parTx" presStyleLbl="revTx" presStyleIdx="0" presStyleCnt="3">
        <dgm:presLayoutVars>
          <dgm:chMax val="0"/>
          <dgm:chPref val="0"/>
        </dgm:presLayoutVars>
      </dgm:prSet>
      <dgm:spPr/>
    </dgm:pt>
    <dgm:pt modelId="{C8DF24AB-5573-45F3-BD6C-E7F8E1E06EC3}" type="pres">
      <dgm:prSet presAssocID="{F7BC905F-623D-4DED-A5B3-B994D7C828C2}" presName="sibTrans" presStyleCnt="0"/>
      <dgm:spPr/>
    </dgm:pt>
    <dgm:pt modelId="{C5346132-AD6F-4F42-94F8-0FA1A75520B9}" type="pres">
      <dgm:prSet presAssocID="{662A21BD-C4F8-4A9B-A64E-A4B5B4AA619C}" presName="compNode" presStyleCnt="0"/>
      <dgm:spPr/>
    </dgm:pt>
    <dgm:pt modelId="{B83FECB1-7D50-4154-BF27-06F6482F9927}" type="pres">
      <dgm:prSet presAssocID="{662A21BD-C4F8-4A9B-A64E-A4B5B4AA619C}" presName="bgRect" presStyleLbl="bgShp" presStyleIdx="1" presStyleCnt="3"/>
      <dgm:spPr/>
    </dgm:pt>
    <dgm:pt modelId="{7AE571C0-C1FE-4B9A-B6EC-78FF8766F103}" type="pres">
      <dgm:prSet presAssocID="{662A21BD-C4F8-4A9B-A64E-A4B5B4AA619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eaker"/>
        </a:ext>
      </dgm:extLst>
    </dgm:pt>
    <dgm:pt modelId="{430BD072-60DC-4DF2-BE00-18E01DE4DEAA}" type="pres">
      <dgm:prSet presAssocID="{662A21BD-C4F8-4A9B-A64E-A4B5B4AA619C}" presName="spaceRect" presStyleCnt="0"/>
      <dgm:spPr/>
    </dgm:pt>
    <dgm:pt modelId="{35D4029D-3BD9-41B0-84BA-B74CE6C29345}" type="pres">
      <dgm:prSet presAssocID="{662A21BD-C4F8-4A9B-A64E-A4B5B4AA619C}" presName="parTx" presStyleLbl="revTx" presStyleIdx="1" presStyleCnt="3">
        <dgm:presLayoutVars>
          <dgm:chMax val="0"/>
          <dgm:chPref val="0"/>
        </dgm:presLayoutVars>
      </dgm:prSet>
      <dgm:spPr/>
    </dgm:pt>
    <dgm:pt modelId="{405450A4-BE65-4639-A2F7-25B918D22B97}" type="pres">
      <dgm:prSet presAssocID="{28E8723A-08FD-4ACE-81BD-31BD41E8E5D1}" presName="sibTrans" presStyleCnt="0"/>
      <dgm:spPr/>
    </dgm:pt>
    <dgm:pt modelId="{6E9F45FB-DA6F-4687-BA22-F9DE08997E9C}" type="pres">
      <dgm:prSet presAssocID="{B517CF2E-D370-4B8F-92DC-0E653B09874E}" presName="compNode" presStyleCnt="0"/>
      <dgm:spPr/>
    </dgm:pt>
    <dgm:pt modelId="{06CD9E05-630D-4162-A598-E2048CCF6847}" type="pres">
      <dgm:prSet presAssocID="{B517CF2E-D370-4B8F-92DC-0E653B09874E}" presName="bgRect" presStyleLbl="bgShp" presStyleIdx="2" presStyleCnt="3"/>
      <dgm:spPr/>
    </dgm:pt>
    <dgm:pt modelId="{8A6824FD-9014-4DE6-9C77-8F91B8688803}" type="pres">
      <dgm:prSet presAssocID="{B517CF2E-D370-4B8F-92DC-0E653B09874E}"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ubbles with solid fill"/>
        </a:ext>
      </dgm:extLst>
    </dgm:pt>
    <dgm:pt modelId="{27BE73EC-9BC4-4F14-A71E-3D3EA983DD5C}" type="pres">
      <dgm:prSet presAssocID="{B517CF2E-D370-4B8F-92DC-0E653B09874E}" presName="spaceRect" presStyleCnt="0"/>
      <dgm:spPr/>
    </dgm:pt>
    <dgm:pt modelId="{8A8A2D10-E2C8-42C7-ACC9-848DB2EB5A75}" type="pres">
      <dgm:prSet presAssocID="{B517CF2E-D370-4B8F-92DC-0E653B09874E}" presName="parTx" presStyleLbl="revTx" presStyleIdx="2" presStyleCnt="3">
        <dgm:presLayoutVars>
          <dgm:chMax val="0"/>
          <dgm:chPref val="0"/>
        </dgm:presLayoutVars>
      </dgm:prSet>
      <dgm:spPr/>
    </dgm:pt>
  </dgm:ptLst>
  <dgm:cxnLst>
    <dgm:cxn modelId="{50C7B205-3319-4730-A7C7-D7B4E7A0AC74}" srcId="{A36DC19B-3F54-48C1-8818-6E72F1A7C382}" destId="{0DCBE145-E95F-4176-A6B3-AA15D2A98C7C}" srcOrd="0" destOrd="0" parTransId="{408E71D9-8ED5-49D0-A61D-4EDDB22A38A1}" sibTransId="{F7BC905F-623D-4DED-A5B3-B994D7C828C2}"/>
    <dgm:cxn modelId="{BC0DD723-A0FF-4706-A4F2-921CB39DD42A}" srcId="{A36DC19B-3F54-48C1-8818-6E72F1A7C382}" destId="{662A21BD-C4F8-4A9B-A64E-A4B5B4AA619C}" srcOrd="1" destOrd="0" parTransId="{6BECA5C3-379D-4D9C-9D89-D0F4610E4866}" sibTransId="{28E8723A-08FD-4ACE-81BD-31BD41E8E5D1}"/>
    <dgm:cxn modelId="{55CFCF3A-51A0-40A2-96A4-B95B276B76F4}" type="presOf" srcId="{662A21BD-C4F8-4A9B-A64E-A4B5B4AA619C}" destId="{35D4029D-3BD9-41B0-84BA-B74CE6C29345}" srcOrd="0" destOrd="0" presId="urn:microsoft.com/office/officeart/2018/2/layout/IconVerticalSolidList"/>
    <dgm:cxn modelId="{84AAC179-FCAD-424D-A230-4DA54208626F}" type="presOf" srcId="{B517CF2E-D370-4B8F-92DC-0E653B09874E}" destId="{8A8A2D10-E2C8-42C7-ACC9-848DB2EB5A75}" srcOrd="0" destOrd="0" presId="urn:microsoft.com/office/officeart/2018/2/layout/IconVerticalSolidList"/>
    <dgm:cxn modelId="{A0F839EC-2EAE-4ECF-BC9B-4308E146899D}" srcId="{A36DC19B-3F54-48C1-8818-6E72F1A7C382}" destId="{B517CF2E-D370-4B8F-92DC-0E653B09874E}" srcOrd="2" destOrd="0" parTransId="{2227BF75-F156-41ED-B5F3-CA0102414ECE}" sibTransId="{35C4B58F-A3DF-4870-87C3-4A527CFC0EB0}"/>
    <dgm:cxn modelId="{E1DD6BFA-2E20-41F9-8D22-9D3D63F2E5A4}" type="presOf" srcId="{0DCBE145-E95F-4176-A6B3-AA15D2A98C7C}" destId="{4C98A1E8-512E-4ADE-9965-E81FA6F562A6}" srcOrd="0" destOrd="0" presId="urn:microsoft.com/office/officeart/2018/2/layout/IconVerticalSolidList"/>
    <dgm:cxn modelId="{FA83E5FC-89AB-4008-8671-981897D6BB62}" type="presOf" srcId="{A36DC19B-3F54-48C1-8818-6E72F1A7C382}" destId="{3398764A-6C54-4D68-9A83-43D13B036F7C}" srcOrd="0" destOrd="0" presId="urn:microsoft.com/office/officeart/2018/2/layout/IconVerticalSolidList"/>
    <dgm:cxn modelId="{1AA4C4C2-8CDC-4956-BEF7-5CCCDE45593F}" type="presParOf" srcId="{3398764A-6C54-4D68-9A83-43D13B036F7C}" destId="{5503C9CA-EC8D-4728-AAC0-4E6DFAE85AEE}" srcOrd="0" destOrd="0" presId="urn:microsoft.com/office/officeart/2018/2/layout/IconVerticalSolidList"/>
    <dgm:cxn modelId="{0CECF464-C314-42E5-9738-30286AF19FBF}" type="presParOf" srcId="{5503C9CA-EC8D-4728-AAC0-4E6DFAE85AEE}" destId="{7736F7FE-04FA-4FB3-A85D-7FC39754D111}" srcOrd="0" destOrd="0" presId="urn:microsoft.com/office/officeart/2018/2/layout/IconVerticalSolidList"/>
    <dgm:cxn modelId="{D6CEE605-7CA3-47AD-9388-3C8B613D1B81}" type="presParOf" srcId="{5503C9CA-EC8D-4728-AAC0-4E6DFAE85AEE}" destId="{F1CFC572-52AD-4654-BED1-881538EA6F1E}" srcOrd="1" destOrd="0" presId="urn:microsoft.com/office/officeart/2018/2/layout/IconVerticalSolidList"/>
    <dgm:cxn modelId="{779370A1-1A86-45D0-B5E8-9C3ECAEC4282}" type="presParOf" srcId="{5503C9CA-EC8D-4728-AAC0-4E6DFAE85AEE}" destId="{AD1F0953-7170-46F8-86FA-DF91C5624B95}" srcOrd="2" destOrd="0" presId="urn:microsoft.com/office/officeart/2018/2/layout/IconVerticalSolidList"/>
    <dgm:cxn modelId="{7D04CFAF-3FE8-4B74-AA15-263D105F3E47}" type="presParOf" srcId="{5503C9CA-EC8D-4728-AAC0-4E6DFAE85AEE}" destId="{4C98A1E8-512E-4ADE-9965-E81FA6F562A6}" srcOrd="3" destOrd="0" presId="urn:microsoft.com/office/officeart/2018/2/layout/IconVerticalSolidList"/>
    <dgm:cxn modelId="{2D283C05-FA26-4538-BFA5-192A50C960EF}" type="presParOf" srcId="{3398764A-6C54-4D68-9A83-43D13B036F7C}" destId="{C8DF24AB-5573-45F3-BD6C-E7F8E1E06EC3}" srcOrd="1" destOrd="0" presId="urn:microsoft.com/office/officeart/2018/2/layout/IconVerticalSolidList"/>
    <dgm:cxn modelId="{D5E8CB68-6A3D-4D40-AA8E-BBE1FB2918F0}" type="presParOf" srcId="{3398764A-6C54-4D68-9A83-43D13B036F7C}" destId="{C5346132-AD6F-4F42-94F8-0FA1A75520B9}" srcOrd="2" destOrd="0" presId="urn:microsoft.com/office/officeart/2018/2/layout/IconVerticalSolidList"/>
    <dgm:cxn modelId="{EB542ED1-715D-4800-8320-0ED97E43F221}" type="presParOf" srcId="{C5346132-AD6F-4F42-94F8-0FA1A75520B9}" destId="{B83FECB1-7D50-4154-BF27-06F6482F9927}" srcOrd="0" destOrd="0" presId="urn:microsoft.com/office/officeart/2018/2/layout/IconVerticalSolidList"/>
    <dgm:cxn modelId="{E757560E-7078-4BF9-AC62-E81BB8E0D548}" type="presParOf" srcId="{C5346132-AD6F-4F42-94F8-0FA1A75520B9}" destId="{7AE571C0-C1FE-4B9A-B6EC-78FF8766F103}" srcOrd="1" destOrd="0" presId="urn:microsoft.com/office/officeart/2018/2/layout/IconVerticalSolidList"/>
    <dgm:cxn modelId="{B942F4C4-9C0D-4F76-BE2B-533183948B2B}" type="presParOf" srcId="{C5346132-AD6F-4F42-94F8-0FA1A75520B9}" destId="{430BD072-60DC-4DF2-BE00-18E01DE4DEAA}" srcOrd="2" destOrd="0" presId="urn:microsoft.com/office/officeart/2018/2/layout/IconVerticalSolidList"/>
    <dgm:cxn modelId="{ECD4BD85-88AB-4876-9711-232C80F4B171}" type="presParOf" srcId="{C5346132-AD6F-4F42-94F8-0FA1A75520B9}" destId="{35D4029D-3BD9-41B0-84BA-B74CE6C29345}" srcOrd="3" destOrd="0" presId="urn:microsoft.com/office/officeart/2018/2/layout/IconVerticalSolidList"/>
    <dgm:cxn modelId="{894C60F4-7709-434D-80BF-AE6DB8D910F9}" type="presParOf" srcId="{3398764A-6C54-4D68-9A83-43D13B036F7C}" destId="{405450A4-BE65-4639-A2F7-25B918D22B97}" srcOrd="3" destOrd="0" presId="urn:microsoft.com/office/officeart/2018/2/layout/IconVerticalSolidList"/>
    <dgm:cxn modelId="{135DCAD6-CFDD-4701-AA5D-956D056E3F45}" type="presParOf" srcId="{3398764A-6C54-4D68-9A83-43D13B036F7C}" destId="{6E9F45FB-DA6F-4687-BA22-F9DE08997E9C}" srcOrd="4" destOrd="0" presId="urn:microsoft.com/office/officeart/2018/2/layout/IconVerticalSolidList"/>
    <dgm:cxn modelId="{88A36A47-043B-4E7F-81E4-091458E401AA}" type="presParOf" srcId="{6E9F45FB-DA6F-4687-BA22-F9DE08997E9C}" destId="{06CD9E05-630D-4162-A598-E2048CCF6847}" srcOrd="0" destOrd="0" presId="urn:microsoft.com/office/officeart/2018/2/layout/IconVerticalSolidList"/>
    <dgm:cxn modelId="{058EEBC0-57BE-4359-9521-73C6D019FCF5}" type="presParOf" srcId="{6E9F45FB-DA6F-4687-BA22-F9DE08997E9C}" destId="{8A6824FD-9014-4DE6-9C77-8F91B8688803}" srcOrd="1" destOrd="0" presId="urn:microsoft.com/office/officeart/2018/2/layout/IconVerticalSolidList"/>
    <dgm:cxn modelId="{9D8AD25C-83FC-46CA-81D0-B435972EB41A}" type="presParOf" srcId="{6E9F45FB-DA6F-4687-BA22-F9DE08997E9C}" destId="{27BE73EC-9BC4-4F14-A71E-3D3EA983DD5C}" srcOrd="2" destOrd="0" presId="urn:microsoft.com/office/officeart/2018/2/layout/IconVerticalSolidList"/>
    <dgm:cxn modelId="{1E1F1F50-8E24-4331-90A7-AA4DEDDFB5FA}" type="presParOf" srcId="{6E9F45FB-DA6F-4687-BA22-F9DE08997E9C}" destId="{8A8A2D10-E2C8-42C7-ACC9-848DB2EB5A7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6DC19B-3F54-48C1-8818-6E72F1A7C382}"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0DCBE145-E95F-4176-A6B3-AA15D2A98C7C}">
      <dgm:prSet/>
      <dgm:spPr/>
      <dgm:t>
        <a:bodyPr/>
        <a:lstStyle/>
        <a:p>
          <a:pPr>
            <a:lnSpc>
              <a:spcPct val="100000"/>
            </a:lnSpc>
          </a:pPr>
          <a:r>
            <a:rPr lang="en-US" altLang="en-US" dirty="0"/>
            <a:t>Oil and water are both carriers (less oil than oil-based products)</a:t>
          </a:r>
          <a:endParaRPr lang="en-US" dirty="0"/>
        </a:p>
      </dgm:t>
    </dgm:pt>
    <dgm:pt modelId="{408E71D9-8ED5-49D0-A61D-4EDDB22A38A1}" type="parTrans" cxnId="{50C7B205-3319-4730-A7C7-D7B4E7A0AC74}">
      <dgm:prSet/>
      <dgm:spPr/>
      <dgm:t>
        <a:bodyPr/>
        <a:lstStyle/>
        <a:p>
          <a:endParaRPr lang="en-US"/>
        </a:p>
      </dgm:t>
    </dgm:pt>
    <dgm:pt modelId="{F7BC905F-623D-4DED-A5B3-B994D7C828C2}" type="sibTrans" cxnId="{50C7B205-3319-4730-A7C7-D7B4E7A0AC74}">
      <dgm:prSet/>
      <dgm:spPr/>
      <dgm:t>
        <a:bodyPr/>
        <a:lstStyle/>
        <a:p>
          <a:endParaRPr lang="en-US"/>
        </a:p>
      </dgm:t>
    </dgm:pt>
    <dgm:pt modelId="{662A21BD-C4F8-4A9B-A64E-A4B5B4AA619C}">
      <dgm:prSet/>
      <dgm:spPr/>
      <dgm:t>
        <a:bodyPr/>
        <a:lstStyle/>
        <a:p>
          <a:pPr>
            <a:lnSpc>
              <a:spcPct val="100000"/>
            </a:lnSpc>
          </a:pPr>
          <a:r>
            <a:rPr lang="en-US" b="0" dirty="0"/>
            <a:t>Typically used on Fiberglass mat applications. </a:t>
          </a:r>
        </a:p>
      </dgm:t>
    </dgm:pt>
    <dgm:pt modelId="{6BECA5C3-379D-4D9C-9D89-D0F4610E4866}" type="parTrans" cxnId="{BC0DD723-A0FF-4706-A4F2-921CB39DD42A}">
      <dgm:prSet/>
      <dgm:spPr/>
      <dgm:t>
        <a:bodyPr/>
        <a:lstStyle/>
        <a:p>
          <a:endParaRPr lang="en-US"/>
        </a:p>
      </dgm:t>
    </dgm:pt>
    <dgm:pt modelId="{28E8723A-08FD-4ACE-81BD-31BD41E8E5D1}" type="sibTrans" cxnId="{BC0DD723-A0FF-4706-A4F2-921CB39DD42A}">
      <dgm:prSet/>
      <dgm:spPr/>
      <dgm:t>
        <a:bodyPr/>
        <a:lstStyle/>
        <a:p>
          <a:endParaRPr lang="en-US"/>
        </a:p>
      </dgm:t>
    </dgm:pt>
    <dgm:pt modelId="{B517CF2E-D370-4B8F-92DC-0E653B09874E}">
      <dgm:prSet/>
      <dgm:spPr/>
      <dgm:t>
        <a:bodyPr/>
        <a:lstStyle/>
        <a:p>
          <a:pPr>
            <a:lnSpc>
              <a:spcPct val="100000"/>
            </a:lnSpc>
          </a:pPr>
          <a:r>
            <a:rPr lang="en-US" b="0" dirty="0"/>
            <a:t>Cannot be formulated on-site</a:t>
          </a:r>
        </a:p>
      </dgm:t>
    </dgm:pt>
    <dgm:pt modelId="{2227BF75-F156-41ED-B5F3-CA0102414ECE}" type="parTrans" cxnId="{A0F839EC-2EAE-4ECF-BC9B-4308E146899D}">
      <dgm:prSet/>
      <dgm:spPr/>
      <dgm:t>
        <a:bodyPr/>
        <a:lstStyle/>
        <a:p>
          <a:endParaRPr lang="en-US"/>
        </a:p>
      </dgm:t>
    </dgm:pt>
    <dgm:pt modelId="{35C4B58F-A3DF-4870-87C3-4A527CFC0EB0}" type="sibTrans" cxnId="{A0F839EC-2EAE-4ECF-BC9B-4308E146899D}">
      <dgm:prSet/>
      <dgm:spPr/>
      <dgm:t>
        <a:bodyPr/>
        <a:lstStyle/>
        <a:p>
          <a:endParaRPr lang="en-US"/>
        </a:p>
      </dgm:t>
    </dgm:pt>
    <dgm:pt modelId="{FA033859-CC8D-4C89-ACF2-AC0C3928B27D}">
      <dgm:prSet/>
      <dgm:spPr/>
      <dgm:t>
        <a:bodyPr/>
        <a:lstStyle/>
        <a:p>
          <a:pPr>
            <a:lnSpc>
              <a:spcPct val="100000"/>
            </a:lnSpc>
          </a:pPr>
          <a:r>
            <a:rPr lang="en-US" b="0" dirty="0"/>
            <a:t>This chemistry is comprised of: oil, silica, EBS, esters, polyols, emulsification surfactants, silicones(if allowed). </a:t>
          </a:r>
        </a:p>
      </dgm:t>
    </dgm:pt>
    <dgm:pt modelId="{369A31B0-F844-4532-8F5D-DA23350E770C}" type="parTrans" cxnId="{053680F1-F649-49F5-BF85-721B9C19D30F}">
      <dgm:prSet/>
      <dgm:spPr/>
      <dgm:t>
        <a:bodyPr/>
        <a:lstStyle/>
        <a:p>
          <a:endParaRPr lang="en-US"/>
        </a:p>
      </dgm:t>
    </dgm:pt>
    <dgm:pt modelId="{F086EBE6-168C-4B08-A2CD-95CB93751EAE}" type="sibTrans" cxnId="{053680F1-F649-49F5-BF85-721B9C19D30F}">
      <dgm:prSet/>
      <dgm:spPr/>
      <dgm:t>
        <a:bodyPr/>
        <a:lstStyle/>
        <a:p>
          <a:endParaRPr lang="en-US"/>
        </a:p>
      </dgm:t>
    </dgm:pt>
    <dgm:pt modelId="{3398764A-6C54-4D68-9A83-43D13B036F7C}" type="pres">
      <dgm:prSet presAssocID="{A36DC19B-3F54-48C1-8818-6E72F1A7C382}" presName="root" presStyleCnt="0">
        <dgm:presLayoutVars>
          <dgm:dir/>
          <dgm:resizeHandles val="exact"/>
        </dgm:presLayoutVars>
      </dgm:prSet>
      <dgm:spPr/>
    </dgm:pt>
    <dgm:pt modelId="{5503C9CA-EC8D-4728-AAC0-4E6DFAE85AEE}" type="pres">
      <dgm:prSet presAssocID="{0DCBE145-E95F-4176-A6B3-AA15D2A98C7C}" presName="compNode" presStyleCnt="0"/>
      <dgm:spPr/>
    </dgm:pt>
    <dgm:pt modelId="{7736F7FE-04FA-4FB3-A85D-7FC39754D111}" type="pres">
      <dgm:prSet presAssocID="{0DCBE145-E95F-4176-A6B3-AA15D2A98C7C}" presName="bgRect" presStyleLbl="bgShp" presStyleIdx="0" presStyleCnt="4"/>
      <dgm:spPr/>
    </dgm:pt>
    <dgm:pt modelId="{F1CFC572-52AD-4654-BED1-881538EA6F1E}" type="pres">
      <dgm:prSet presAssocID="{0DCBE145-E95F-4176-A6B3-AA15D2A98C7C}"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Potion with solid fill"/>
        </a:ext>
      </dgm:extLst>
    </dgm:pt>
    <dgm:pt modelId="{AD1F0953-7170-46F8-86FA-DF91C5624B95}" type="pres">
      <dgm:prSet presAssocID="{0DCBE145-E95F-4176-A6B3-AA15D2A98C7C}" presName="spaceRect" presStyleCnt="0"/>
      <dgm:spPr/>
    </dgm:pt>
    <dgm:pt modelId="{4C98A1E8-512E-4ADE-9965-E81FA6F562A6}" type="pres">
      <dgm:prSet presAssocID="{0DCBE145-E95F-4176-A6B3-AA15D2A98C7C}" presName="parTx" presStyleLbl="revTx" presStyleIdx="0" presStyleCnt="4">
        <dgm:presLayoutVars>
          <dgm:chMax val="0"/>
          <dgm:chPref val="0"/>
        </dgm:presLayoutVars>
      </dgm:prSet>
      <dgm:spPr/>
    </dgm:pt>
    <dgm:pt modelId="{C8DF24AB-5573-45F3-BD6C-E7F8E1E06EC3}" type="pres">
      <dgm:prSet presAssocID="{F7BC905F-623D-4DED-A5B3-B994D7C828C2}" presName="sibTrans" presStyleCnt="0"/>
      <dgm:spPr/>
    </dgm:pt>
    <dgm:pt modelId="{110A938E-76FF-4BB7-97A4-338B7CFAD9FC}" type="pres">
      <dgm:prSet presAssocID="{FA033859-CC8D-4C89-ACF2-AC0C3928B27D}" presName="compNode" presStyleCnt="0"/>
      <dgm:spPr/>
    </dgm:pt>
    <dgm:pt modelId="{5F35A7A4-BBE2-4CC9-A6BC-ED39373F4B6B}" type="pres">
      <dgm:prSet presAssocID="{FA033859-CC8D-4C89-ACF2-AC0C3928B27D}" presName="bgRect" presStyleLbl="bgShp" presStyleIdx="1" presStyleCnt="4"/>
      <dgm:spPr/>
    </dgm:pt>
    <dgm:pt modelId="{4A6C186C-3C44-4AE2-A0FD-71E9369DC214}" type="pres">
      <dgm:prSet presAssocID="{FA033859-CC8D-4C89-ACF2-AC0C3928B27D}"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Test tubes with solid fill"/>
        </a:ext>
      </dgm:extLst>
    </dgm:pt>
    <dgm:pt modelId="{A71D7136-A270-4DE5-AC15-D6ACB2F9BDD6}" type="pres">
      <dgm:prSet presAssocID="{FA033859-CC8D-4C89-ACF2-AC0C3928B27D}" presName="spaceRect" presStyleCnt="0"/>
      <dgm:spPr/>
    </dgm:pt>
    <dgm:pt modelId="{50BB9290-5952-4323-9547-F1C1F7CD2AF3}" type="pres">
      <dgm:prSet presAssocID="{FA033859-CC8D-4C89-ACF2-AC0C3928B27D}" presName="parTx" presStyleLbl="revTx" presStyleIdx="1" presStyleCnt="4">
        <dgm:presLayoutVars>
          <dgm:chMax val="0"/>
          <dgm:chPref val="0"/>
        </dgm:presLayoutVars>
      </dgm:prSet>
      <dgm:spPr/>
    </dgm:pt>
    <dgm:pt modelId="{87AF2021-F8F5-4C1D-85F4-72441E5DCCA1}" type="pres">
      <dgm:prSet presAssocID="{F086EBE6-168C-4B08-A2CD-95CB93751EAE}" presName="sibTrans" presStyleCnt="0"/>
      <dgm:spPr/>
    </dgm:pt>
    <dgm:pt modelId="{C5346132-AD6F-4F42-94F8-0FA1A75520B9}" type="pres">
      <dgm:prSet presAssocID="{662A21BD-C4F8-4A9B-A64E-A4B5B4AA619C}" presName="compNode" presStyleCnt="0"/>
      <dgm:spPr/>
    </dgm:pt>
    <dgm:pt modelId="{B83FECB1-7D50-4154-BF27-06F6482F9927}" type="pres">
      <dgm:prSet presAssocID="{662A21BD-C4F8-4A9B-A64E-A4B5B4AA619C}" presName="bgRect" presStyleLbl="bgShp" presStyleIdx="2" presStyleCnt="4"/>
      <dgm:spPr/>
    </dgm:pt>
    <dgm:pt modelId="{7AE571C0-C1FE-4B9A-B6EC-78FF8766F103}" type="pres">
      <dgm:prSet presAssocID="{662A21BD-C4F8-4A9B-A64E-A4B5B4AA619C}"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House with solid fill"/>
        </a:ext>
      </dgm:extLst>
    </dgm:pt>
    <dgm:pt modelId="{430BD072-60DC-4DF2-BE00-18E01DE4DEAA}" type="pres">
      <dgm:prSet presAssocID="{662A21BD-C4F8-4A9B-A64E-A4B5B4AA619C}" presName="spaceRect" presStyleCnt="0"/>
      <dgm:spPr/>
    </dgm:pt>
    <dgm:pt modelId="{35D4029D-3BD9-41B0-84BA-B74CE6C29345}" type="pres">
      <dgm:prSet presAssocID="{662A21BD-C4F8-4A9B-A64E-A4B5B4AA619C}" presName="parTx" presStyleLbl="revTx" presStyleIdx="2" presStyleCnt="4">
        <dgm:presLayoutVars>
          <dgm:chMax val="0"/>
          <dgm:chPref val="0"/>
        </dgm:presLayoutVars>
      </dgm:prSet>
      <dgm:spPr/>
    </dgm:pt>
    <dgm:pt modelId="{405450A4-BE65-4639-A2F7-25B918D22B97}" type="pres">
      <dgm:prSet presAssocID="{28E8723A-08FD-4ACE-81BD-31BD41E8E5D1}" presName="sibTrans" presStyleCnt="0"/>
      <dgm:spPr/>
    </dgm:pt>
    <dgm:pt modelId="{6E9F45FB-DA6F-4687-BA22-F9DE08997E9C}" type="pres">
      <dgm:prSet presAssocID="{B517CF2E-D370-4B8F-92DC-0E653B09874E}" presName="compNode" presStyleCnt="0"/>
      <dgm:spPr/>
    </dgm:pt>
    <dgm:pt modelId="{06CD9E05-630D-4162-A598-E2048CCF6847}" type="pres">
      <dgm:prSet presAssocID="{B517CF2E-D370-4B8F-92DC-0E653B09874E}" presName="bgRect" presStyleLbl="bgShp" presStyleIdx="3" presStyleCnt="4"/>
      <dgm:spPr/>
    </dgm:pt>
    <dgm:pt modelId="{8A6824FD-9014-4DE6-9C77-8F91B8688803}" type="pres">
      <dgm:prSet presAssocID="{B517CF2E-D370-4B8F-92DC-0E653B09874E}"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No Touch with solid fill"/>
        </a:ext>
      </dgm:extLst>
    </dgm:pt>
    <dgm:pt modelId="{27BE73EC-9BC4-4F14-A71E-3D3EA983DD5C}" type="pres">
      <dgm:prSet presAssocID="{B517CF2E-D370-4B8F-92DC-0E653B09874E}" presName="spaceRect" presStyleCnt="0"/>
      <dgm:spPr/>
    </dgm:pt>
    <dgm:pt modelId="{8A8A2D10-E2C8-42C7-ACC9-848DB2EB5A75}" type="pres">
      <dgm:prSet presAssocID="{B517CF2E-D370-4B8F-92DC-0E653B09874E}" presName="parTx" presStyleLbl="revTx" presStyleIdx="3" presStyleCnt="4">
        <dgm:presLayoutVars>
          <dgm:chMax val="0"/>
          <dgm:chPref val="0"/>
        </dgm:presLayoutVars>
      </dgm:prSet>
      <dgm:spPr/>
    </dgm:pt>
  </dgm:ptLst>
  <dgm:cxnLst>
    <dgm:cxn modelId="{50C7B205-3319-4730-A7C7-D7B4E7A0AC74}" srcId="{A36DC19B-3F54-48C1-8818-6E72F1A7C382}" destId="{0DCBE145-E95F-4176-A6B3-AA15D2A98C7C}" srcOrd="0" destOrd="0" parTransId="{408E71D9-8ED5-49D0-A61D-4EDDB22A38A1}" sibTransId="{F7BC905F-623D-4DED-A5B3-B994D7C828C2}"/>
    <dgm:cxn modelId="{BC0DD723-A0FF-4706-A4F2-921CB39DD42A}" srcId="{A36DC19B-3F54-48C1-8818-6E72F1A7C382}" destId="{662A21BD-C4F8-4A9B-A64E-A4B5B4AA619C}" srcOrd="2" destOrd="0" parTransId="{6BECA5C3-379D-4D9C-9D89-D0F4610E4866}" sibTransId="{28E8723A-08FD-4ACE-81BD-31BD41E8E5D1}"/>
    <dgm:cxn modelId="{55CFCF3A-51A0-40A2-96A4-B95B276B76F4}" type="presOf" srcId="{662A21BD-C4F8-4A9B-A64E-A4B5B4AA619C}" destId="{35D4029D-3BD9-41B0-84BA-B74CE6C29345}" srcOrd="0" destOrd="0" presId="urn:microsoft.com/office/officeart/2018/2/layout/IconVerticalSolidList"/>
    <dgm:cxn modelId="{4FC1783C-C67D-445F-ADEC-E9542FAE4CE0}" type="presOf" srcId="{FA033859-CC8D-4C89-ACF2-AC0C3928B27D}" destId="{50BB9290-5952-4323-9547-F1C1F7CD2AF3}" srcOrd="0" destOrd="0" presId="urn:microsoft.com/office/officeart/2018/2/layout/IconVerticalSolidList"/>
    <dgm:cxn modelId="{84AAC179-FCAD-424D-A230-4DA54208626F}" type="presOf" srcId="{B517CF2E-D370-4B8F-92DC-0E653B09874E}" destId="{8A8A2D10-E2C8-42C7-ACC9-848DB2EB5A75}" srcOrd="0" destOrd="0" presId="urn:microsoft.com/office/officeart/2018/2/layout/IconVerticalSolidList"/>
    <dgm:cxn modelId="{A0F839EC-2EAE-4ECF-BC9B-4308E146899D}" srcId="{A36DC19B-3F54-48C1-8818-6E72F1A7C382}" destId="{B517CF2E-D370-4B8F-92DC-0E653B09874E}" srcOrd="3" destOrd="0" parTransId="{2227BF75-F156-41ED-B5F3-CA0102414ECE}" sibTransId="{35C4B58F-A3DF-4870-87C3-4A527CFC0EB0}"/>
    <dgm:cxn modelId="{053680F1-F649-49F5-BF85-721B9C19D30F}" srcId="{A36DC19B-3F54-48C1-8818-6E72F1A7C382}" destId="{FA033859-CC8D-4C89-ACF2-AC0C3928B27D}" srcOrd="1" destOrd="0" parTransId="{369A31B0-F844-4532-8F5D-DA23350E770C}" sibTransId="{F086EBE6-168C-4B08-A2CD-95CB93751EAE}"/>
    <dgm:cxn modelId="{E1DD6BFA-2E20-41F9-8D22-9D3D63F2E5A4}" type="presOf" srcId="{0DCBE145-E95F-4176-A6B3-AA15D2A98C7C}" destId="{4C98A1E8-512E-4ADE-9965-E81FA6F562A6}" srcOrd="0" destOrd="0" presId="urn:microsoft.com/office/officeart/2018/2/layout/IconVerticalSolidList"/>
    <dgm:cxn modelId="{FA83E5FC-89AB-4008-8671-981897D6BB62}" type="presOf" srcId="{A36DC19B-3F54-48C1-8818-6E72F1A7C382}" destId="{3398764A-6C54-4D68-9A83-43D13B036F7C}" srcOrd="0" destOrd="0" presId="urn:microsoft.com/office/officeart/2018/2/layout/IconVerticalSolidList"/>
    <dgm:cxn modelId="{1AA4C4C2-8CDC-4956-BEF7-5CCCDE45593F}" type="presParOf" srcId="{3398764A-6C54-4D68-9A83-43D13B036F7C}" destId="{5503C9CA-EC8D-4728-AAC0-4E6DFAE85AEE}" srcOrd="0" destOrd="0" presId="urn:microsoft.com/office/officeart/2018/2/layout/IconVerticalSolidList"/>
    <dgm:cxn modelId="{0CECF464-C314-42E5-9738-30286AF19FBF}" type="presParOf" srcId="{5503C9CA-EC8D-4728-AAC0-4E6DFAE85AEE}" destId="{7736F7FE-04FA-4FB3-A85D-7FC39754D111}" srcOrd="0" destOrd="0" presId="urn:microsoft.com/office/officeart/2018/2/layout/IconVerticalSolidList"/>
    <dgm:cxn modelId="{D6CEE605-7CA3-47AD-9388-3C8B613D1B81}" type="presParOf" srcId="{5503C9CA-EC8D-4728-AAC0-4E6DFAE85AEE}" destId="{F1CFC572-52AD-4654-BED1-881538EA6F1E}" srcOrd="1" destOrd="0" presId="urn:microsoft.com/office/officeart/2018/2/layout/IconVerticalSolidList"/>
    <dgm:cxn modelId="{779370A1-1A86-45D0-B5E8-9C3ECAEC4282}" type="presParOf" srcId="{5503C9CA-EC8D-4728-AAC0-4E6DFAE85AEE}" destId="{AD1F0953-7170-46F8-86FA-DF91C5624B95}" srcOrd="2" destOrd="0" presId="urn:microsoft.com/office/officeart/2018/2/layout/IconVerticalSolidList"/>
    <dgm:cxn modelId="{7D04CFAF-3FE8-4B74-AA15-263D105F3E47}" type="presParOf" srcId="{5503C9CA-EC8D-4728-AAC0-4E6DFAE85AEE}" destId="{4C98A1E8-512E-4ADE-9965-E81FA6F562A6}" srcOrd="3" destOrd="0" presId="urn:microsoft.com/office/officeart/2018/2/layout/IconVerticalSolidList"/>
    <dgm:cxn modelId="{2D283C05-FA26-4538-BFA5-192A50C960EF}" type="presParOf" srcId="{3398764A-6C54-4D68-9A83-43D13B036F7C}" destId="{C8DF24AB-5573-45F3-BD6C-E7F8E1E06EC3}" srcOrd="1" destOrd="0" presId="urn:microsoft.com/office/officeart/2018/2/layout/IconVerticalSolidList"/>
    <dgm:cxn modelId="{660E69BC-819C-40ED-A55C-A8AC983DE668}" type="presParOf" srcId="{3398764A-6C54-4D68-9A83-43D13B036F7C}" destId="{110A938E-76FF-4BB7-97A4-338B7CFAD9FC}" srcOrd="2" destOrd="0" presId="urn:microsoft.com/office/officeart/2018/2/layout/IconVerticalSolidList"/>
    <dgm:cxn modelId="{E163A2FB-EFC8-47ED-B6DF-B570D40C7371}" type="presParOf" srcId="{110A938E-76FF-4BB7-97A4-338B7CFAD9FC}" destId="{5F35A7A4-BBE2-4CC9-A6BC-ED39373F4B6B}" srcOrd="0" destOrd="0" presId="urn:microsoft.com/office/officeart/2018/2/layout/IconVerticalSolidList"/>
    <dgm:cxn modelId="{2632BCD6-FEB8-45FF-802E-AFA5C8303DE3}" type="presParOf" srcId="{110A938E-76FF-4BB7-97A4-338B7CFAD9FC}" destId="{4A6C186C-3C44-4AE2-A0FD-71E9369DC214}" srcOrd="1" destOrd="0" presId="urn:microsoft.com/office/officeart/2018/2/layout/IconVerticalSolidList"/>
    <dgm:cxn modelId="{E757E980-AEFD-440C-95BE-773A70CB1B7B}" type="presParOf" srcId="{110A938E-76FF-4BB7-97A4-338B7CFAD9FC}" destId="{A71D7136-A270-4DE5-AC15-D6ACB2F9BDD6}" srcOrd="2" destOrd="0" presId="urn:microsoft.com/office/officeart/2018/2/layout/IconVerticalSolidList"/>
    <dgm:cxn modelId="{32B2A09B-4C00-41EF-9B35-B8F9B72BEE90}" type="presParOf" srcId="{110A938E-76FF-4BB7-97A4-338B7CFAD9FC}" destId="{50BB9290-5952-4323-9547-F1C1F7CD2AF3}" srcOrd="3" destOrd="0" presId="urn:microsoft.com/office/officeart/2018/2/layout/IconVerticalSolidList"/>
    <dgm:cxn modelId="{BCD726CC-AB91-4D86-876F-ACF15646BEA5}" type="presParOf" srcId="{3398764A-6C54-4D68-9A83-43D13B036F7C}" destId="{87AF2021-F8F5-4C1D-85F4-72441E5DCCA1}" srcOrd="3" destOrd="0" presId="urn:microsoft.com/office/officeart/2018/2/layout/IconVerticalSolidList"/>
    <dgm:cxn modelId="{D5E8CB68-6A3D-4D40-AA8E-BBE1FB2918F0}" type="presParOf" srcId="{3398764A-6C54-4D68-9A83-43D13B036F7C}" destId="{C5346132-AD6F-4F42-94F8-0FA1A75520B9}" srcOrd="4" destOrd="0" presId="urn:microsoft.com/office/officeart/2018/2/layout/IconVerticalSolidList"/>
    <dgm:cxn modelId="{EB542ED1-715D-4800-8320-0ED97E43F221}" type="presParOf" srcId="{C5346132-AD6F-4F42-94F8-0FA1A75520B9}" destId="{B83FECB1-7D50-4154-BF27-06F6482F9927}" srcOrd="0" destOrd="0" presId="urn:microsoft.com/office/officeart/2018/2/layout/IconVerticalSolidList"/>
    <dgm:cxn modelId="{E757560E-7078-4BF9-AC62-E81BB8E0D548}" type="presParOf" srcId="{C5346132-AD6F-4F42-94F8-0FA1A75520B9}" destId="{7AE571C0-C1FE-4B9A-B6EC-78FF8766F103}" srcOrd="1" destOrd="0" presId="urn:microsoft.com/office/officeart/2018/2/layout/IconVerticalSolidList"/>
    <dgm:cxn modelId="{B942F4C4-9C0D-4F76-BE2B-533183948B2B}" type="presParOf" srcId="{C5346132-AD6F-4F42-94F8-0FA1A75520B9}" destId="{430BD072-60DC-4DF2-BE00-18E01DE4DEAA}" srcOrd="2" destOrd="0" presId="urn:microsoft.com/office/officeart/2018/2/layout/IconVerticalSolidList"/>
    <dgm:cxn modelId="{ECD4BD85-88AB-4876-9711-232C80F4B171}" type="presParOf" srcId="{C5346132-AD6F-4F42-94F8-0FA1A75520B9}" destId="{35D4029D-3BD9-41B0-84BA-B74CE6C29345}" srcOrd="3" destOrd="0" presId="urn:microsoft.com/office/officeart/2018/2/layout/IconVerticalSolidList"/>
    <dgm:cxn modelId="{894C60F4-7709-434D-80BF-AE6DB8D910F9}" type="presParOf" srcId="{3398764A-6C54-4D68-9A83-43D13B036F7C}" destId="{405450A4-BE65-4639-A2F7-25B918D22B97}" srcOrd="5" destOrd="0" presId="urn:microsoft.com/office/officeart/2018/2/layout/IconVerticalSolidList"/>
    <dgm:cxn modelId="{135DCAD6-CFDD-4701-AA5D-956D056E3F45}" type="presParOf" srcId="{3398764A-6C54-4D68-9A83-43D13B036F7C}" destId="{6E9F45FB-DA6F-4687-BA22-F9DE08997E9C}" srcOrd="6" destOrd="0" presId="urn:microsoft.com/office/officeart/2018/2/layout/IconVerticalSolidList"/>
    <dgm:cxn modelId="{88A36A47-043B-4E7F-81E4-091458E401AA}" type="presParOf" srcId="{6E9F45FB-DA6F-4687-BA22-F9DE08997E9C}" destId="{06CD9E05-630D-4162-A598-E2048CCF6847}" srcOrd="0" destOrd="0" presId="urn:microsoft.com/office/officeart/2018/2/layout/IconVerticalSolidList"/>
    <dgm:cxn modelId="{058EEBC0-57BE-4359-9521-73C6D019FCF5}" type="presParOf" srcId="{6E9F45FB-DA6F-4687-BA22-F9DE08997E9C}" destId="{8A6824FD-9014-4DE6-9C77-8F91B8688803}" srcOrd="1" destOrd="0" presId="urn:microsoft.com/office/officeart/2018/2/layout/IconVerticalSolidList"/>
    <dgm:cxn modelId="{9D8AD25C-83FC-46CA-81D0-B435972EB41A}" type="presParOf" srcId="{6E9F45FB-DA6F-4687-BA22-F9DE08997E9C}" destId="{27BE73EC-9BC4-4F14-A71E-3D3EA983DD5C}" srcOrd="2" destOrd="0" presId="urn:microsoft.com/office/officeart/2018/2/layout/IconVerticalSolidList"/>
    <dgm:cxn modelId="{1E1F1F50-8E24-4331-90A7-AA4DEDDFB5FA}" type="presParOf" srcId="{6E9F45FB-DA6F-4687-BA22-F9DE08997E9C}" destId="{8A8A2D10-E2C8-42C7-ACC9-848DB2EB5A7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36DC19B-3F54-48C1-8818-6E72F1A7C382}"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0DCBE145-E95F-4176-A6B3-AA15D2A98C7C}">
      <dgm:prSet/>
      <dgm:spPr/>
      <dgm:t>
        <a:bodyPr/>
        <a:lstStyle/>
        <a:p>
          <a:pPr>
            <a:lnSpc>
              <a:spcPct val="100000"/>
            </a:lnSpc>
          </a:pPr>
          <a:r>
            <a:rPr lang="en-US" altLang="en-US" dirty="0"/>
            <a:t>Contain no carriers</a:t>
          </a:r>
          <a:endParaRPr lang="en-US" dirty="0"/>
        </a:p>
      </dgm:t>
    </dgm:pt>
    <dgm:pt modelId="{408E71D9-8ED5-49D0-A61D-4EDDB22A38A1}" type="parTrans" cxnId="{50C7B205-3319-4730-A7C7-D7B4E7A0AC74}">
      <dgm:prSet/>
      <dgm:spPr/>
      <dgm:t>
        <a:bodyPr/>
        <a:lstStyle/>
        <a:p>
          <a:endParaRPr lang="en-US"/>
        </a:p>
      </dgm:t>
    </dgm:pt>
    <dgm:pt modelId="{F7BC905F-623D-4DED-A5B3-B994D7C828C2}" type="sibTrans" cxnId="{50C7B205-3319-4730-A7C7-D7B4E7A0AC74}">
      <dgm:prSet/>
      <dgm:spPr/>
      <dgm:t>
        <a:bodyPr/>
        <a:lstStyle/>
        <a:p>
          <a:endParaRPr lang="en-US"/>
        </a:p>
      </dgm:t>
    </dgm:pt>
    <dgm:pt modelId="{662A21BD-C4F8-4A9B-A64E-A4B5B4AA619C}">
      <dgm:prSet/>
      <dgm:spPr/>
      <dgm:t>
        <a:bodyPr/>
        <a:lstStyle/>
        <a:p>
          <a:pPr>
            <a:lnSpc>
              <a:spcPct val="100000"/>
            </a:lnSpc>
          </a:pPr>
          <a:r>
            <a:rPr lang="en-US" altLang="en-US" dirty="0"/>
            <a:t>May or may not contain particulates</a:t>
          </a:r>
          <a:endParaRPr lang="en-US" b="0" dirty="0"/>
        </a:p>
      </dgm:t>
    </dgm:pt>
    <dgm:pt modelId="{6BECA5C3-379D-4D9C-9D89-D0F4610E4866}" type="parTrans" cxnId="{BC0DD723-A0FF-4706-A4F2-921CB39DD42A}">
      <dgm:prSet/>
      <dgm:spPr/>
      <dgm:t>
        <a:bodyPr/>
        <a:lstStyle/>
        <a:p>
          <a:endParaRPr lang="en-US"/>
        </a:p>
      </dgm:t>
    </dgm:pt>
    <dgm:pt modelId="{28E8723A-08FD-4ACE-81BD-31BD41E8E5D1}" type="sibTrans" cxnId="{BC0DD723-A0FF-4706-A4F2-921CB39DD42A}">
      <dgm:prSet/>
      <dgm:spPr/>
      <dgm:t>
        <a:bodyPr/>
        <a:lstStyle/>
        <a:p>
          <a:endParaRPr lang="en-US"/>
        </a:p>
      </dgm:t>
    </dgm:pt>
    <dgm:pt modelId="{B517CF2E-D370-4B8F-92DC-0E653B09874E}">
      <dgm:prSet/>
      <dgm:spPr/>
      <dgm:t>
        <a:bodyPr/>
        <a:lstStyle/>
        <a:p>
          <a:pPr>
            <a:lnSpc>
              <a:spcPct val="100000"/>
            </a:lnSpc>
          </a:pPr>
          <a:r>
            <a:rPr lang="en-US" altLang="en-US" dirty="0"/>
            <a:t>Typically 100% Active</a:t>
          </a:r>
          <a:endParaRPr lang="en-US" b="0" dirty="0"/>
        </a:p>
      </dgm:t>
    </dgm:pt>
    <dgm:pt modelId="{2227BF75-F156-41ED-B5F3-CA0102414ECE}" type="parTrans" cxnId="{A0F839EC-2EAE-4ECF-BC9B-4308E146899D}">
      <dgm:prSet/>
      <dgm:spPr/>
      <dgm:t>
        <a:bodyPr/>
        <a:lstStyle/>
        <a:p>
          <a:endParaRPr lang="en-US"/>
        </a:p>
      </dgm:t>
    </dgm:pt>
    <dgm:pt modelId="{35C4B58F-A3DF-4870-87C3-4A527CFC0EB0}" type="sibTrans" cxnId="{A0F839EC-2EAE-4ECF-BC9B-4308E146899D}">
      <dgm:prSet/>
      <dgm:spPr/>
      <dgm:t>
        <a:bodyPr/>
        <a:lstStyle/>
        <a:p>
          <a:endParaRPr lang="en-US"/>
        </a:p>
      </dgm:t>
    </dgm:pt>
    <dgm:pt modelId="{FA033859-CC8D-4C89-ACF2-AC0C3928B27D}">
      <dgm:prSet/>
      <dgm:spPr/>
      <dgm:t>
        <a:bodyPr/>
        <a:lstStyle/>
        <a:p>
          <a:pPr>
            <a:lnSpc>
              <a:spcPct val="100000"/>
            </a:lnSpc>
          </a:pPr>
          <a:r>
            <a:rPr lang="en-US" altLang="en-US" dirty="0"/>
            <a:t>Usually blends of surfactants</a:t>
          </a:r>
          <a:endParaRPr lang="en-US" b="0" dirty="0"/>
        </a:p>
      </dgm:t>
    </dgm:pt>
    <dgm:pt modelId="{369A31B0-F844-4532-8F5D-DA23350E770C}" type="parTrans" cxnId="{053680F1-F649-49F5-BF85-721B9C19D30F}">
      <dgm:prSet/>
      <dgm:spPr/>
      <dgm:t>
        <a:bodyPr/>
        <a:lstStyle/>
        <a:p>
          <a:endParaRPr lang="en-US"/>
        </a:p>
      </dgm:t>
    </dgm:pt>
    <dgm:pt modelId="{F086EBE6-168C-4B08-A2CD-95CB93751EAE}" type="sibTrans" cxnId="{053680F1-F649-49F5-BF85-721B9C19D30F}">
      <dgm:prSet/>
      <dgm:spPr/>
      <dgm:t>
        <a:bodyPr/>
        <a:lstStyle/>
        <a:p>
          <a:endParaRPr lang="en-US"/>
        </a:p>
      </dgm:t>
    </dgm:pt>
    <dgm:pt modelId="{3398764A-6C54-4D68-9A83-43D13B036F7C}" type="pres">
      <dgm:prSet presAssocID="{A36DC19B-3F54-48C1-8818-6E72F1A7C382}" presName="root" presStyleCnt="0">
        <dgm:presLayoutVars>
          <dgm:dir/>
          <dgm:resizeHandles val="exact"/>
        </dgm:presLayoutVars>
      </dgm:prSet>
      <dgm:spPr/>
    </dgm:pt>
    <dgm:pt modelId="{5503C9CA-EC8D-4728-AAC0-4E6DFAE85AEE}" type="pres">
      <dgm:prSet presAssocID="{0DCBE145-E95F-4176-A6B3-AA15D2A98C7C}" presName="compNode" presStyleCnt="0"/>
      <dgm:spPr/>
    </dgm:pt>
    <dgm:pt modelId="{7736F7FE-04FA-4FB3-A85D-7FC39754D111}" type="pres">
      <dgm:prSet presAssocID="{0DCBE145-E95F-4176-A6B3-AA15D2A98C7C}" presName="bgRect" presStyleLbl="bgShp" presStyleIdx="0" presStyleCnt="4"/>
      <dgm:spPr/>
    </dgm:pt>
    <dgm:pt modelId="{F1CFC572-52AD-4654-BED1-881538EA6F1E}" type="pres">
      <dgm:prSet presAssocID="{0DCBE145-E95F-4176-A6B3-AA15D2A98C7C}"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No sign with solid fill"/>
        </a:ext>
      </dgm:extLst>
    </dgm:pt>
    <dgm:pt modelId="{AD1F0953-7170-46F8-86FA-DF91C5624B95}" type="pres">
      <dgm:prSet presAssocID="{0DCBE145-E95F-4176-A6B3-AA15D2A98C7C}" presName="spaceRect" presStyleCnt="0"/>
      <dgm:spPr/>
    </dgm:pt>
    <dgm:pt modelId="{4C98A1E8-512E-4ADE-9965-E81FA6F562A6}" type="pres">
      <dgm:prSet presAssocID="{0DCBE145-E95F-4176-A6B3-AA15D2A98C7C}" presName="parTx" presStyleLbl="revTx" presStyleIdx="0" presStyleCnt="4">
        <dgm:presLayoutVars>
          <dgm:chMax val="0"/>
          <dgm:chPref val="0"/>
        </dgm:presLayoutVars>
      </dgm:prSet>
      <dgm:spPr/>
    </dgm:pt>
    <dgm:pt modelId="{C8DF24AB-5573-45F3-BD6C-E7F8E1E06EC3}" type="pres">
      <dgm:prSet presAssocID="{F7BC905F-623D-4DED-A5B3-B994D7C828C2}" presName="sibTrans" presStyleCnt="0"/>
      <dgm:spPr/>
    </dgm:pt>
    <dgm:pt modelId="{110A938E-76FF-4BB7-97A4-338B7CFAD9FC}" type="pres">
      <dgm:prSet presAssocID="{FA033859-CC8D-4C89-ACF2-AC0C3928B27D}" presName="compNode" presStyleCnt="0"/>
      <dgm:spPr/>
    </dgm:pt>
    <dgm:pt modelId="{5F35A7A4-BBE2-4CC9-A6BC-ED39373F4B6B}" type="pres">
      <dgm:prSet presAssocID="{FA033859-CC8D-4C89-ACF2-AC0C3928B27D}" presName="bgRect" presStyleLbl="bgShp" presStyleIdx="1" presStyleCnt="4"/>
      <dgm:spPr/>
    </dgm:pt>
    <dgm:pt modelId="{4A6C186C-3C44-4AE2-A0FD-71E9369DC214}" type="pres">
      <dgm:prSet presAssocID="{FA033859-CC8D-4C89-ACF2-AC0C3928B27D}"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Test tubes with solid fill"/>
        </a:ext>
      </dgm:extLst>
    </dgm:pt>
    <dgm:pt modelId="{A71D7136-A270-4DE5-AC15-D6ACB2F9BDD6}" type="pres">
      <dgm:prSet presAssocID="{FA033859-CC8D-4C89-ACF2-AC0C3928B27D}" presName="spaceRect" presStyleCnt="0"/>
      <dgm:spPr/>
    </dgm:pt>
    <dgm:pt modelId="{50BB9290-5952-4323-9547-F1C1F7CD2AF3}" type="pres">
      <dgm:prSet presAssocID="{FA033859-CC8D-4C89-ACF2-AC0C3928B27D}" presName="parTx" presStyleLbl="revTx" presStyleIdx="1" presStyleCnt="4">
        <dgm:presLayoutVars>
          <dgm:chMax val="0"/>
          <dgm:chPref val="0"/>
        </dgm:presLayoutVars>
      </dgm:prSet>
      <dgm:spPr/>
    </dgm:pt>
    <dgm:pt modelId="{87AF2021-F8F5-4C1D-85F4-72441E5DCCA1}" type="pres">
      <dgm:prSet presAssocID="{F086EBE6-168C-4B08-A2CD-95CB93751EAE}" presName="sibTrans" presStyleCnt="0"/>
      <dgm:spPr/>
    </dgm:pt>
    <dgm:pt modelId="{C5346132-AD6F-4F42-94F8-0FA1A75520B9}" type="pres">
      <dgm:prSet presAssocID="{662A21BD-C4F8-4A9B-A64E-A4B5B4AA619C}" presName="compNode" presStyleCnt="0"/>
      <dgm:spPr/>
    </dgm:pt>
    <dgm:pt modelId="{B83FECB1-7D50-4154-BF27-06F6482F9927}" type="pres">
      <dgm:prSet presAssocID="{662A21BD-C4F8-4A9B-A64E-A4B5B4AA619C}" presName="bgRect" presStyleLbl="bgShp" presStyleIdx="2" presStyleCnt="4"/>
      <dgm:spPr/>
    </dgm:pt>
    <dgm:pt modelId="{7AE571C0-C1FE-4B9A-B6EC-78FF8766F103}" type="pres">
      <dgm:prSet presAssocID="{662A21BD-C4F8-4A9B-A64E-A4B5B4AA619C}"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eaker with solid fill"/>
        </a:ext>
      </dgm:extLst>
    </dgm:pt>
    <dgm:pt modelId="{430BD072-60DC-4DF2-BE00-18E01DE4DEAA}" type="pres">
      <dgm:prSet presAssocID="{662A21BD-C4F8-4A9B-A64E-A4B5B4AA619C}" presName="spaceRect" presStyleCnt="0"/>
      <dgm:spPr/>
    </dgm:pt>
    <dgm:pt modelId="{35D4029D-3BD9-41B0-84BA-B74CE6C29345}" type="pres">
      <dgm:prSet presAssocID="{662A21BD-C4F8-4A9B-A64E-A4B5B4AA619C}" presName="parTx" presStyleLbl="revTx" presStyleIdx="2" presStyleCnt="4">
        <dgm:presLayoutVars>
          <dgm:chMax val="0"/>
          <dgm:chPref val="0"/>
        </dgm:presLayoutVars>
      </dgm:prSet>
      <dgm:spPr/>
    </dgm:pt>
    <dgm:pt modelId="{405450A4-BE65-4639-A2F7-25B918D22B97}" type="pres">
      <dgm:prSet presAssocID="{28E8723A-08FD-4ACE-81BD-31BD41E8E5D1}" presName="sibTrans" presStyleCnt="0"/>
      <dgm:spPr/>
    </dgm:pt>
    <dgm:pt modelId="{6E9F45FB-DA6F-4687-BA22-F9DE08997E9C}" type="pres">
      <dgm:prSet presAssocID="{B517CF2E-D370-4B8F-92DC-0E653B09874E}" presName="compNode" presStyleCnt="0"/>
      <dgm:spPr/>
    </dgm:pt>
    <dgm:pt modelId="{06CD9E05-630D-4162-A598-E2048CCF6847}" type="pres">
      <dgm:prSet presAssocID="{B517CF2E-D370-4B8F-92DC-0E653B09874E}" presName="bgRect" presStyleLbl="bgShp" presStyleIdx="3" presStyleCnt="4"/>
      <dgm:spPr/>
    </dgm:pt>
    <dgm:pt modelId="{8A6824FD-9014-4DE6-9C77-8F91B8688803}" type="pres">
      <dgm:prSet presAssocID="{B517CF2E-D370-4B8F-92DC-0E653B09874E}"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Run with solid fill"/>
        </a:ext>
      </dgm:extLst>
    </dgm:pt>
    <dgm:pt modelId="{27BE73EC-9BC4-4F14-A71E-3D3EA983DD5C}" type="pres">
      <dgm:prSet presAssocID="{B517CF2E-D370-4B8F-92DC-0E653B09874E}" presName="spaceRect" presStyleCnt="0"/>
      <dgm:spPr/>
    </dgm:pt>
    <dgm:pt modelId="{8A8A2D10-E2C8-42C7-ACC9-848DB2EB5A75}" type="pres">
      <dgm:prSet presAssocID="{B517CF2E-D370-4B8F-92DC-0E653B09874E}" presName="parTx" presStyleLbl="revTx" presStyleIdx="3" presStyleCnt="4">
        <dgm:presLayoutVars>
          <dgm:chMax val="0"/>
          <dgm:chPref val="0"/>
        </dgm:presLayoutVars>
      </dgm:prSet>
      <dgm:spPr/>
    </dgm:pt>
  </dgm:ptLst>
  <dgm:cxnLst>
    <dgm:cxn modelId="{50C7B205-3319-4730-A7C7-D7B4E7A0AC74}" srcId="{A36DC19B-3F54-48C1-8818-6E72F1A7C382}" destId="{0DCBE145-E95F-4176-A6B3-AA15D2A98C7C}" srcOrd="0" destOrd="0" parTransId="{408E71D9-8ED5-49D0-A61D-4EDDB22A38A1}" sibTransId="{F7BC905F-623D-4DED-A5B3-B994D7C828C2}"/>
    <dgm:cxn modelId="{BC0DD723-A0FF-4706-A4F2-921CB39DD42A}" srcId="{A36DC19B-3F54-48C1-8818-6E72F1A7C382}" destId="{662A21BD-C4F8-4A9B-A64E-A4B5B4AA619C}" srcOrd="2" destOrd="0" parTransId="{6BECA5C3-379D-4D9C-9D89-D0F4610E4866}" sibTransId="{28E8723A-08FD-4ACE-81BD-31BD41E8E5D1}"/>
    <dgm:cxn modelId="{55CFCF3A-51A0-40A2-96A4-B95B276B76F4}" type="presOf" srcId="{662A21BD-C4F8-4A9B-A64E-A4B5B4AA619C}" destId="{35D4029D-3BD9-41B0-84BA-B74CE6C29345}" srcOrd="0" destOrd="0" presId="urn:microsoft.com/office/officeart/2018/2/layout/IconVerticalSolidList"/>
    <dgm:cxn modelId="{4FC1783C-C67D-445F-ADEC-E9542FAE4CE0}" type="presOf" srcId="{FA033859-CC8D-4C89-ACF2-AC0C3928B27D}" destId="{50BB9290-5952-4323-9547-F1C1F7CD2AF3}" srcOrd="0" destOrd="0" presId="urn:microsoft.com/office/officeart/2018/2/layout/IconVerticalSolidList"/>
    <dgm:cxn modelId="{84AAC179-FCAD-424D-A230-4DA54208626F}" type="presOf" srcId="{B517CF2E-D370-4B8F-92DC-0E653B09874E}" destId="{8A8A2D10-E2C8-42C7-ACC9-848DB2EB5A75}" srcOrd="0" destOrd="0" presId="urn:microsoft.com/office/officeart/2018/2/layout/IconVerticalSolidList"/>
    <dgm:cxn modelId="{A0F839EC-2EAE-4ECF-BC9B-4308E146899D}" srcId="{A36DC19B-3F54-48C1-8818-6E72F1A7C382}" destId="{B517CF2E-D370-4B8F-92DC-0E653B09874E}" srcOrd="3" destOrd="0" parTransId="{2227BF75-F156-41ED-B5F3-CA0102414ECE}" sibTransId="{35C4B58F-A3DF-4870-87C3-4A527CFC0EB0}"/>
    <dgm:cxn modelId="{053680F1-F649-49F5-BF85-721B9C19D30F}" srcId="{A36DC19B-3F54-48C1-8818-6E72F1A7C382}" destId="{FA033859-CC8D-4C89-ACF2-AC0C3928B27D}" srcOrd="1" destOrd="0" parTransId="{369A31B0-F844-4532-8F5D-DA23350E770C}" sibTransId="{F086EBE6-168C-4B08-A2CD-95CB93751EAE}"/>
    <dgm:cxn modelId="{E1DD6BFA-2E20-41F9-8D22-9D3D63F2E5A4}" type="presOf" srcId="{0DCBE145-E95F-4176-A6B3-AA15D2A98C7C}" destId="{4C98A1E8-512E-4ADE-9965-E81FA6F562A6}" srcOrd="0" destOrd="0" presId="urn:microsoft.com/office/officeart/2018/2/layout/IconVerticalSolidList"/>
    <dgm:cxn modelId="{FA83E5FC-89AB-4008-8671-981897D6BB62}" type="presOf" srcId="{A36DC19B-3F54-48C1-8818-6E72F1A7C382}" destId="{3398764A-6C54-4D68-9A83-43D13B036F7C}" srcOrd="0" destOrd="0" presId="urn:microsoft.com/office/officeart/2018/2/layout/IconVerticalSolidList"/>
    <dgm:cxn modelId="{1AA4C4C2-8CDC-4956-BEF7-5CCCDE45593F}" type="presParOf" srcId="{3398764A-6C54-4D68-9A83-43D13B036F7C}" destId="{5503C9CA-EC8D-4728-AAC0-4E6DFAE85AEE}" srcOrd="0" destOrd="0" presId="urn:microsoft.com/office/officeart/2018/2/layout/IconVerticalSolidList"/>
    <dgm:cxn modelId="{0CECF464-C314-42E5-9738-30286AF19FBF}" type="presParOf" srcId="{5503C9CA-EC8D-4728-AAC0-4E6DFAE85AEE}" destId="{7736F7FE-04FA-4FB3-A85D-7FC39754D111}" srcOrd="0" destOrd="0" presId="urn:microsoft.com/office/officeart/2018/2/layout/IconVerticalSolidList"/>
    <dgm:cxn modelId="{D6CEE605-7CA3-47AD-9388-3C8B613D1B81}" type="presParOf" srcId="{5503C9CA-EC8D-4728-AAC0-4E6DFAE85AEE}" destId="{F1CFC572-52AD-4654-BED1-881538EA6F1E}" srcOrd="1" destOrd="0" presId="urn:microsoft.com/office/officeart/2018/2/layout/IconVerticalSolidList"/>
    <dgm:cxn modelId="{779370A1-1A86-45D0-B5E8-9C3ECAEC4282}" type="presParOf" srcId="{5503C9CA-EC8D-4728-AAC0-4E6DFAE85AEE}" destId="{AD1F0953-7170-46F8-86FA-DF91C5624B95}" srcOrd="2" destOrd="0" presId="urn:microsoft.com/office/officeart/2018/2/layout/IconVerticalSolidList"/>
    <dgm:cxn modelId="{7D04CFAF-3FE8-4B74-AA15-263D105F3E47}" type="presParOf" srcId="{5503C9CA-EC8D-4728-AAC0-4E6DFAE85AEE}" destId="{4C98A1E8-512E-4ADE-9965-E81FA6F562A6}" srcOrd="3" destOrd="0" presId="urn:microsoft.com/office/officeart/2018/2/layout/IconVerticalSolidList"/>
    <dgm:cxn modelId="{2D283C05-FA26-4538-BFA5-192A50C960EF}" type="presParOf" srcId="{3398764A-6C54-4D68-9A83-43D13B036F7C}" destId="{C8DF24AB-5573-45F3-BD6C-E7F8E1E06EC3}" srcOrd="1" destOrd="0" presId="urn:microsoft.com/office/officeart/2018/2/layout/IconVerticalSolidList"/>
    <dgm:cxn modelId="{660E69BC-819C-40ED-A55C-A8AC983DE668}" type="presParOf" srcId="{3398764A-6C54-4D68-9A83-43D13B036F7C}" destId="{110A938E-76FF-4BB7-97A4-338B7CFAD9FC}" srcOrd="2" destOrd="0" presId="urn:microsoft.com/office/officeart/2018/2/layout/IconVerticalSolidList"/>
    <dgm:cxn modelId="{E163A2FB-EFC8-47ED-B6DF-B570D40C7371}" type="presParOf" srcId="{110A938E-76FF-4BB7-97A4-338B7CFAD9FC}" destId="{5F35A7A4-BBE2-4CC9-A6BC-ED39373F4B6B}" srcOrd="0" destOrd="0" presId="urn:microsoft.com/office/officeart/2018/2/layout/IconVerticalSolidList"/>
    <dgm:cxn modelId="{2632BCD6-FEB8-45FF-802E-AFA5C8303DE3}" type="presParOf" srcId="{110A938E-76FF-4BB7-97A4-338B7CFAD9FC}" destId="{4A6C186C-3C44-4AE2-A0FD-71E9369DC214}" srcOrd="1" destOrd="0" presId="urn:microsoft.com/office/officeart/2018/2/layout/IconVerticalSolidList"/>
    <dgm:cxn modelId="{E757E980-AEFD-440C-95BE-773A70CB1B7B}" type="presParOf" srcId="{110A938E-76FF-4BB7-97A4-338B7CFAD9FC}" destId="{A71D7136-A270-4DE5-AC15-D6ACB2F9BDD6}" srcOrd="2" destOrd="0" presId="urn:microsoft.com/office/officeart/2018/2/layout/IconVerticalSolidList"/>
    <dgm:cxn modelId="{32B2A09B-4C00-41EF-9B35-B8F9B72BEE90}" type="presParOf" srcId="{110A938E-76FF-4BB7-97A4-338B7CFAD9FC}" destId="{50BB9290-5952-4323-9547-F1C1F7CD2AF3}" srcOrd="3" destOrd="0" presId="urn:microsoft.com/office/officeart/2018/2/layout/IconVerticalSolidList"/>
    <dgm:cxn modelId="{BCD726CC-AB91-4D86-876F-ACF15646BEA5}" type="presParOf" srcId="{3398764A-6C54-4D68-9A83-43D13B036F7C}" destId="{87AF2021-F8F5-4C1D-85F4-72441E5DCCA1}" srcOrd="3" destOrd="0" presId="urn:microsoft.com/office/officeart/2018/2/layout/IconVerticalSolidList"/>
    <dgm:cxn modelId="{D5E8CB68-6A3D-4D40-AA8E-BBE1FB2918F0}" type="presParOf" srcId="{3398764A-6C54-4D68-9A83-43D13B036F7C}" destId="{C5346132-AD6F-4F42-94F8-0FA1A75520B9}" srcOrd="4" destOrd="0" presId="urn:microsoft.com/office/officeart/2018/2/layout/IconVerticalSolidList"/>
    <dgm:cxn modelId="{EB542ED1-715D-4800-8320-0ED97E43F221}" type="presParOf" srcId="{C5346132-AD6F-4F42-94F8-0FA1A75520B9}" destId="{B83FECB1-7D50-4154-BF27-06F6482F9927}" srcOrd="0" destOrd="0" presId="urn:microsoft.com/office/officeart/2018/2/layout/IconVerticalSolidList"/>
    <dgm:cxn modelId="{E757560E-7078-4BF9-AC62-E81BB8E0D548}" type="presParOf" srcId="{C5346132-AD6F-4F42-94F8-0FA1A75520B9}" destId="{7AE571C0-C1FE-4B9A-B6EC-78FF8766F103}" srcOrd="1" destOrd="0" presId="urn:microsoft.com/office/officeart/2018/2/layout/IconVerticalSolidList"/>
    <dgm:cxn modelId="{B942F4C4-9C0D-4F76-BE2B-533183948B2B}" type="presParOf" srcId="{C5346132-AD6F-4F42-94F8-0FA1A75520B9}" destId="{430BD072-60DC-4DF2-BE00-18E01DE4DEAA}" srcOrd="2" destOrd="0" presId="urn:microsoft.com/office/officeart/2018/2/layout/IconVerticalSolidList"/>
    <dgm:cxn modelId="{ECD4BD85-88AB-4876-9711-232C80F4B171}" type="presParOf" srcId="{C5346132-AD6F-4F42-94F8-0FA1A75520B9}" destId="{35D4029D-3BD9-41B0-84BA-B74CE6C29345}" srcOrd="3" destOrd="0" presId="urn:microsoft.com/office/officeart/2018/2/layout/IconVerticalSolidList"/>
    <dgm:cxn modelId="{894C60F4-7709-434D-80BF-AE6DB8D910F9}" type="presParOf" srcId="{3398764A-6C54-4D68-9A83-43D13B036F7C}" destId="{405450A4-BE65-4639-A2F7-25B918D22B97}" srcOrd="5" destOrd="0" presId="urn:microsoft.com/office/officeart/2018/2/layout/IconVerticalSolidList"/>
    <dgm:cxn modelId="{135DCAD6-CFDD-4701-AA5D-956D056E3F45}" type="presParOf" srcId="{3398764A-6C54-4D68-9A83-43D13B036F7C}" destId="{6E9F45FB-DA6F-4687-BA22-F9DE08997E9C}" srcOrd="6" destOrd="0" presId="urn:microsoft.com/office/officeart/2018/2/layout/IconVerticalSolidList"/>
    <dgm:cxn modelId="{88A36A47-043B-4E7F-81E4-091458E401AA}" type="presParOf" srcId="{6E9F45FB-DA6F-4687-BA22-F9DE08997E9C}" destId="{06CD9E05-630D-4162-A598-E2048CCF6847}" srcOrd="0" destOrd="0" presId="urn:microsoft.com/office/officeart/2018/2/layout/IconVerticalSolidList"/>
    <dgm:cxn modelId="{058EEBC0-57BE-4359-9521-73C6D019FCF5}" type="presParOf" srcId="{6E9F45FB-DA6F-4687-BA22-F9DE08997E9C}" destId="{8A6824FD-9014-4DE6-9C77-8F91B8688803}" srcOrd="1" destOrd="0" presId="urn:microsoft.com/office/officeart/2018/2/layout/IconVerticalSolidList"/>
    <dgm:cxn modelId="{9D8AD25C-83FC-46CA-81D0-B435972EB41A}" type="presParOf" srcId="{6E9F45FB-DA6F-4687-BA22-F9DE08997E9C}" destId="{27BE73EC-9BC4-4F14-A71E-3D3EA983DD5C}" srcOrd="2" destOrd="0" presId="urn:microsoft.com/office/officeart/2018/2/layout/IconVerticalSolidList"/>
    <dgm:cxn modelId="{1E1F1F50-8E24-4331-90A7-AA4DEDDFB5FA}" type="presParOf" srcId="{6E9F45FB-DA6F-4687-BA22-F9DE08997E9C}" destId="{8A8A2D10-E2C8-42C7-ACC9-848DB2EB5A7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75E9126-E938-4BF5-ADA4-278C0D3D40AD}" type="doc">
      <dgm:prSet loTypeId="urn:microsoft.com/office/officeart/2018/5/layout/CenteredIconLabelDescriptionList" loCatId="icon" qsTypeId="urn:microsoft.com/office/officeart/2005/8/quickstyle/simple1" qsCatId="simple" csTypeId="urn:microsoft.com/office/officeart/2005/8/colors/accent2_2" csCatId="accent2" phldr="1"/>
      <dgm:spPr/>
      <dgm:t>
        <a:bodyPr/>
        <a:lstStyle/>
        <a:p>
          <a:endParaRPr lang="en-US"/>
        </a:p>
      </dgm:t>
    </dgm:pt>
    <dgm:pt modelId="{98A777FF-32DE-4621-878D-9855C21D03BC}">
      <dgm:prSet/>
      <dgm:spPr/>
      <dgm:t>
        <a:bodyPr/>
        <a:lstStyle/>
        <a:p>
          <a:pPr>
            <a:defRPr b="1"/>
          </a:pPr>
          <a:r>
            <a:rPr lang="en-US" b="1"/>
            <a:t>Defoamers</a:t>
          </a:r>
        </a:p>
      </dgm:t>
    </dgm:pt>
    <dgm:pt modelId="{FE796F6E-C70A-4678-A97C-F41937BC31A2}" type="parTrans" cxnId="{287B9AC9-7A4C-4E3C-A507-BAAB33751421}">
      <dgm:prSet/>
      <dgm:spPr/>
      <dgm:t>
        <a:bodyPr/>
        <a:lstStyle/>
        <a:p>
          <a:endParaRPr lang="en-US"/>
        </a:p>
      </dgm:t>
    </dgm:pt>
    <dgm:pt modelId="{7823CFE2-FFD3-40B1-B940-D7859011D640}" type="sibTrans" cxnId="{287B9AC9-7A4C-4E3C-A507-BAAB33751421}">
      <dgm:prSet/>
      <dgm:spPr/>
      <dgm:t>
        <a:bodyPr/>
        <a:lstStyle/>
        <a:p>
          <a:endParaRPr lang="en-US"/>
        </a:p>
      </dgm:t>
    </dgm:pt>
    <dgm:pt modelId="{24E199F6-B48B-4214-ACEB-B1F37EA16C14}">
      <dgm:prSet/>
      <dgm:spPr/>
      <dgm:t>
        <a:bodyPr/>
        <a:lstStyle/>
        <a:p>
          <a:r>
            <a:rPr lang="en-US"/>
            <a:t>Hydrophobic Particles</a:t>
          </a:r>
        </a:p>
      </dgm:t>
    </dgm:pt>
    <dgm:pt modelId="{1B6C27F4-DD5E-4A16-B2E8-322C7D28BDC5}" type="parTrans" cxnId="{36E588B9-AE1A-4843-A27B-A62D74C1F10B}">
      <dgm:prSet/>
      <dgm:spPr/>
      <dgm:t>
        <a:bodyPr/>
        <a:lstStyle/>
        <a:p>
          <a:endParaRPr lang="en-US"/>
        </a:p>
      </dgm:t>
    </dgm:pt>
    <dgm:pt modelId="{72E3D030-C53A-4774-BA3A-DC1D4A1EE66E}" type="sibTrans" cxnId="{36E588B9-AE1A-4843-A27B-A62D74C1F10B}">
      <dgm:prSet/>
      <dgm:spPr/>
      <dgm:t>
        <a:bodyPr/>
        <a:lstStyle/>
        <a:p>
          <a:endParaRPr lang="en-US"/>
        </a:p>
      </dgm:t>
    </dgm:pt>
    <dgm:pt modelId="{324F519E-4EA4-467B-A3CD-99799DA929FB}">
      <dgm:prSet/>
      <dgm:spPr/>
      <dgm:t>
        <a:bodyPr/>
        <a:lstStyle/>
        <a:p>
          <a:r>
            <a:rPr lang="en-US" dirty="0"/>
            <a:t>Ethylene bis </a:t>
          </a:r>
          <a:r>
            <a:rPr lang="en-US" dirty="0" err="1"/>
            <a:t>Stearamide</a:t>
          </a:r>
          <a:r>
            <a:rPr lang="en-US" dirty="0"/>
            <a:t> wax (EBS)</a:t>
          </a:r>
        </a:p>
      </dgm:t>
    </dgm:pt>
    <dgm:pt modelId="{320A2AF3-41EF-45A1-B7E2-25906B318CF1}" type="parTrans" cxnId="{CD659252-0BA6-49D8-8D7E-952F5D016354}">
      <dgm:prSet/>
      <dgm:spPr/>
      <dgm:t>
        <a:bodyPr/>
        <a:lstStyle/>
        <a:p>
          <a:endParaRPr lang="en-US"/>
        </a:p>
      </dgm:t>
    </dgm:pt>
    <dgm:pt modelId="{BD9D24E2-75E9-4D18-BFBF-96D07C4E1AF1}" type="sibTrans" cxnId="{CD659252-0BA6-49D8-8D7E-952F5D016354}">
      <dgm:prSet/>
      <dgm:spPr/>
      <dgm:t>
        <a:bodyPr/>
        <a:lstStyle/>
        <a:p>
          <a:endParaRPr lang="en-US"/>
        </a:p>
      </dgm:t>
    </dgm:pt>
    <dgm:pt modelId="{4DD542C2-6776-4256-968D-84B7C7FAAECB}">
      <dgm:prSet/>
      <dgm:spPr/>
      <dgm:t>
        <a:bodyPr/>
        <a:lstStyle/>
        <a:p>
          <a:r>
            <a:rPr lang="en-US" dirty="0"/>
            <a:t>Wax</a:t>
          </a:r>
        </a:p>
      </dgm:t>
    </dgm:pt>
    <dgm:pt modelId="{A17653F7-3EE8-4926-BA99-BCFE58EA1E88}" type="parTrans" cxnId="{15E31421-6264-46FF-95C1-9482543E3625}">
      <dgm:prSet/>
      <dgm:spPr/>
      <dgm:t>
        <a:bodyPr/>
        <a:lstStyle/>
        <a:p>
          <a:endParaRPr lang="en-US"/>
        </a:p>
      </dgm:t>
    </dgm:pt>
    <dgm:pt modelId="{0BC68FD5-6F8C-4F89-A46E-471343B4FFFD}" type="sibTrans" cxnId="{15E31421-6264-46FF-95C1-9482543E3625}">
      <dgm:prSet/>
      <dgm:spPr/>
      <dgm:t>
        <a:bodyPr/>
        <a:lstStyle/>
        <a:p>
          <a:endParaRPr lang="en-US"/>
        </a:p>
      </dgm:t>
    </dgm:pt>
    <dgm:pt modelId="{A084EE42-C0B0-4F41-9293-A7B8E1B36165}">
      <dgm:prSet/>
      <dgm:spPr/>
      <dgm:t>
        <a:bodyPr/>
        <a:lstStyle/>
        <a:p>
          <a:r>
            <a:rPr lang="en-US"/>
            <a:t>Fatty alcohols</a:t>
          </a:r>
        </a:p>
      </dgm:t>
    </dgm:pt>
    <dgm:pt modelId="{159D5862-5C58-4BD3-A565-B2ADE3C0CDE4}" type="parTrans" cxnId="{B9FA48CB-C139-4E66-9423-D3EE70690ECE}">
      <dgm:prSet/>
      <dgm:spPr/>
      <dgm:t>
        <a:bodyPr/>
        <a:lstStyle/>
        <a:p>
          <a:endParaRPr lang="en-US"/>
        </a:p>
      </dgm:t>
    </dgm:pt>
    <dgm:pt modelId="{69ABB7DF-4E8A-4378-AF43-9EA5CD8FA792}" type="sibTrans" cxnId="{B9FA48CB-C139-4E66-9423-D3EE70690ECE}">
      <dgm:prSet/>
      <dgm:spPr/>
      <dgm:t>
        <a:bodyPr/>
        <a:lstStyle/>
        <a:p>
          <a:endParaRPr lang="en-US"/>
        </a:p>
      </dgm:t>
    </dgm:pt>
    <dgm:pt modelId="{906A2BFC-54CB-452A-B5FF-562ABBF22AF1}">
      <dgm:prSet/>
      <dgm:spPr/>
      <dgm:t>
        <a:bodyPr/>
        <a:lstStyle/>
        <a:p>
          <a:pPr>
            <a:defRPr b="1"/>
          </a:pPr>
          <a:r>
            <a:rPr lang="en-US" b="1"/>
            <a:t>Antifoams</a:t>
          </a:r>
        </a:p>
      </dgm:t>
    </dgm:pt>
    <dgm:pt modelId="{2EB4D3B2-7DD8-41A0-8DAF-7E957F93A9A0}" type="parTrans" cxnId="{E6AD7BC4-2FD8-45AF-A0E9-AB74833BCC94}">
      <dgm:prSet/>
      <dgm:spPr/>
      <dgm:t>
        <a:bodyPr/>
        <a:lstStyle/>
        <a:p>
          <a:endParaRPr lang="en-US"/>
        </a:p>
      </dgm:t>
    </dgm:pt>
    <dgm:pt modelId="{FD91FEFA-1C4D-4E55-A445-DAD639D400E6}" type="sibTrans" cxnId="{E6AD7BC4-2FD8-45AF-A0E9-AB74833BCC94}">
      <dgm:prSet/>
      <dgm:spPr/>
      <dgm:t>
        <a:bodyPr/>
        <a:lstStyle/>
        <a:p>
          <a:endParaRPr lang="en-US"/>
        </a:p>
      </dgm:t>
    </dgm:pt>
    <dgm:pt modelId="{DB09D6F0-8F3D-47DB-8A58-E151FBBC9207}">
      <dgm:prSet/>
      <dgm:spPr/>
      <dgm:t>
        <a:bodyPr/>
        <a:lstStyle/>
        <a:p>
          <a:r>
            <a:rPr lang="en-US"/>
            <a:t>Surfactants</a:t>
          </a:r>
        </a:p>
      </dgm:t>
    </dgm:pt>
    <dgm:pt modelId="{06DF8345-8567-4511-B909-48367EC3F5A6}" type="parTrans" cxnId="{EF5005B5-CE9B-4333-8B31-A90398999B0A}">
      <dgm:prSet/>
      <dgm:spPr/>
      <dgm:t>
        <a:bodyPr/>
        <a:lstStyle/>
        <a:p>
          <a:endParaRPr lang="en-US"/>
        </a:p>
      </dgm:t>
    </dgm:pt>
    <dgm:pt modelId="{9BA09D5B-70D0-45FD-AD4E-93B5AA56388B}" type="sibTrans" cxnId="{EF5005B5-CE9B-4333-8B31-A90398999B0A}">
      <dgm:prSet/>
      <dgm:spPr/>
      <dgm:t>
        <a:bodyPr/>
        <a:lstStyle/>
        <a:p>
          <a:endParaRPr lang="en-US"/>
        </a:p>
      </dgm:t>
    </dgm:pt>
    <dgm:pt modelId="{07C7AE9E-6C5E-4BDA-9446-9DBB1C3672E2}">
      <dgm:prSet/>
      <dgm:spPr/>
      <dgm:t>
        <a:bodyPr/>
        <a:lstStyle/>
        <a:p>
          <a:r>
            <a:rPr lang="en-US"/>
            <a:t>Fatty esters</a:t>
          </a:r>
        </a:p>
      </dgm:t>
    </dgm:pt>
    <dgm:pt modelId="{CA87266B-9BE9-43D0-B1E1-3149FAEA2D6F}" type="parTrans" cxnId="{5AF6C1C2-51F6-46E1-8AC4-694A32A296E8}">
      <dgm:prSet/>
      <dgm:spPr/>
      <dgm:t>
        <a:bodyPr/>
        <a:lstStyle/>
        <a:p>
          <a:endParaRPr lang="en-US"/>
        </a:p>
      </dgm:t>
    </dgm:pt>
    <dgm:pt modelId="{B2FBBC54-1EB9-4B6A-81D0-7A6501239E33}" type="sibTrans" cxnId="{5AF6C1C2-51F6-46E1-8AC4-694A32A296E8}">
      <dgm:prSet/>
      <dgm:spPr/>
      <dgm:t>
        <a:bodyPr/>
        <a:lstStyle/>
        <a:p>
          <a:endParaRPr lang="en-US"/>
        </a:p>
      </dgm:t>
    </dgm:pt>
    <dgm:pt modelId="{78DA76F8-AF8A-4A36-8736-85DA46B546C5}">
      <dgm:prSet/>
      <dgm:spPr/>
      <dgm:t>
        <a:bodyPr/>
        <a:lstStyle/>
        <a:p>
          <a:r>
            <a:rPr lang="en-US" dirty="0"/>
            <a:t>Polyethylene glycol ester (PEG ester)</a:t>
          </a:r>
        </a:p>
      </dgm:t>
    </dgm:pt>
    <dgm:pt modelId="{FB73C052-2A75-4639-A522-6323AA47DC55}" type="parTrans" cxnId="{1DF0753F-26BC-4BC3-A709-5C84478C56B6}">
      <dgm:prSet/>
      <dgm:spPr/>
      <dgm:t>
        <a:bodyPr/>
        <a:lstStyle/>
        <a:p>
          <a:endParaRPr lang="en-US"/>
        </a:p>
      </dgm:t>
    </dgm:pt>
    <dgm:pt modelId="{A2F89169-8986-47B1-BE11-D65BC042EFC5}" type="sibTrans" cxnId="{1DF0753F-26BC-4BC3-A709-5C84478C56B6}">
      <dgm:prSet/>
      <dgm:spPr/>
      <dgm:t>
        <a:bodyPr/>
        <a:lstStyle/>
        <a:p>
          <a:endParaRPr lang="en-US"/>
        </a:p>
      </dgm:t>
    </dgm:pt>
    <dgm:pt modelId="{2E00EEAE-FBF5-4D5E-8FB2-4DD17D5F7309}">
      <dgm:prSet/>
      <dgm:spPr/>
      <dgm:t>
        <a:bodyPr/>
        <a:lstStyle/>
        <a:p>
          <a:r>
            <a:rPr lang="en-US"/>
            <a:t>Polypropylene glycol (PPG)</a:t>
          </a:r>
        </a:p>
      </dgm:t>
    </dgm:pt>
    <dgm:pt modelId="{81BBBE73-F114-4EAA-9991-3A2F60AA239E}" type="parTrans" cxnId="{D4F82DCA-67D3-4246-91E2-200FFEC6ED82}">
      <dgm:prSet/>
      <dgm:spPr/>
      <dgm:t>
        <a:bodyPr/>
        <a:lstStyle/>
        <a:p>
          <a:endParaRPr lang="en-US"/>
        </a:p>
      </dgm:t>
    </dgm:pt>
    <dgm:pt modelId="{6C78C8F5-C518-4577-BF3C-676992556C94}" type="sibTrans" cxnId="{D4F82DCA-67D3-4246-91E2-200FFEC6ED82}">
      <dgm:prSet/>
      <dgm:spPr/>
      <dgm:t>
        <a:bodyPr/>
        <a:lstStyle/>
        <a:p>
          <a:endParaRPr lang="en-US"/>
        </a:p>
      </dgm:t>
    </dgm:pt>
    <dgm:pt modelId="{AA45A907-44E9-48A6-8902-4679BEC66449}">
      <dgm:prSet/>
      <dgm:spPr/>
      <dgm:t>
        <a:bodyPr/>
        <a:lstStyle/>
        <a:p>
          <a:r>
            <a:rPr lang="en-US"/>
            <a:t>Emulsifiers and Spreading Agents</a:t>
          </a:r>
        </a:p>
      </dgm:t>
    </dgm:pt>
    <dgm:pt modelId="{89F2B5D0-ACC7-410D-9E17-916A494B6046}" type="parTrans" cxnId="{495BE407-EE7D-4019-94CC-8B389A9183BB}">
      <dgm:prSet/>
      <dgm:spPr/>
      <dgm:t>
        <a:bodyPr/>
        <a:lstStyle/>
        <a:p>
          <a:endParaRPr lang="en-US"/>
        </a:p>
      </dgm:t>
    </dgm:pt>
    <dgm:pt modelId="{8AE841D6-DE87-4A05-8B83-650ED6D6A822}" type="sibTrans" cxnId="{495BE407-EE7D-4019-94CC-8B389A9183BB}">
      <dgm:prSet/>
      <dgm:spPr/>
      <dgm:t>
        <a:bodyPr/>
        <a:lstStyle/>
        <a:p>
          <a:endParaRPr lang="en-US"/>
        </a:p>
      </dgm:t>
    </dgm:pt>
    <dgm:pt modelId="{35B8E2FB-A0F2-4BA1-B978-F9C9E8091D9C}">
      <dgm:prSet/>
      <dgm:spPr/>
      <dgm:t>
        <a:bodyPr/>
        <a:lstStyle/>
        <a:p>
          <a:r>
            <a:rPr lang="en-US" dirty="0"/>
            <a:t>Hydrophobic silica</a:t>
          </a:r>
        </a:p>
      </dgm:t>
    </dgm:pt>
    <dgm:pt modelId="{5250D4D8-AD8E-4498-AE4E-8BC54A283AA9}" type="parTrans" cxnId="{41A81389-F966-42AB-BD02-C792314D3552}">
      <dgm:prSet/>
      <dgm:spPr/>
      <dgm:t>
        <a:bodyPr/>
        <a:lstStyle/>
        <a:p>
          <a:endParaRPr lang="en-US"/>
        </a:p>
      </dgm:t>
    </dgm:pt>
    <dgm:pt modelId="{DBBF7412-7F92-41E0-987C-320C4CAC99BF}" type="sibTrans" cxnId="{41A81389-F966-42AB-BD02-C792314D3552}">
      <dgm:prSet/>
      <dgm:spPr/>
      <dgm:t>
        <a:bodyPr/>
        <a:lstStyle/>
        <a:p>
          <a:endParaRPr lang="en-US"/>
        </a:p>
      </dgm:t>
    </dgm:pt>
    <dgm:pt modelId="{78DEF4CD-EFCF-485E-940F-3BE3B00FA9B9}" type="pres">
      <dgm:prSet presAssocID="{575E9126-E938-4BF5-ADA4-278C0D3D40AD}" presName="root" presStyleCnt="0">
        <dgm:presLayoutVars>
          <dgm:dir/>
          <dgm:resizeHandles val="exact"/>
        </dgm:presLayoutVars>
      </dgm:prSet>
      <dgm:spPr/>
    </dgm:pt>
    <dgm:pt modelId="{9E848977-3DFE-4720-9F76-2DE69FF347B5}" type="pres">
      <dgm:prSet presAssocID="{98A777FF-32DE-4621-878D-9855C21D03BC}" presName="compNode" presStyleCnt="0"/>
      <dgm:spPr/>
    </dgm:pt>
    <dgm:pt modelId="{A118C881-2BE4-4A60-AA39-A87696C6D8AF}" type="pres">
      <dgm:prSet presAssocID="{98A777FF-32DE-4621-878D-9855C21D03B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lask"/>
        </a:ext>
      </dgm:extLst>
    </dgm:pt>
    <dgm:pt modelId="{FACE72C4-4751-414F-85F7-7C9736CD5687}" type="pres">
      <dgm:prSet presAssocID="{98A777FF-32DE-4621-878D-9855C21D03BC}" presName="iconSpace" presStyleCnt="0"/>
      <dgm:spPr/>
    </dgm:pt>
    <dgm:pt modelId="{63C13CF5-EBAC-427C-A1D1-6F22FA789C9E}" type="pres">
      <dgm:prSet presAssocID="{98A777FF-32DE-4621-878D-9855C21D03BC}" presName="parTx" presStyleLbl="revTx" presStyleIdx="0" presStyleCnt="4">
        <dgm:presLayoutVars>
          <dgm:chMax val="0"/>
          <dgm:chPref val="0"/>
        </dgm:presLayoutVars>
      </dgm:prSet>
      <dgm:spPr/>
    </dgm:pt>
    <dgm:pt modelId="{8A5A5003-6655-4D92-AD29-BDC64AE97409}" type="pres">
      <dgm:prSet presAssocID="{98A777FF-32DE-4621-878D-9855C21D03BC}" presName="txSpace" presStyleCnt="0"/>
      <dgm:spPr/>
    </dgm:pt>
    <dgm:pt modelId="{FC14EC48-3204-4E0C-8AA4-D37D952355F3}" type="pres">
      <dgm:prSet presAssocID="{98A777FF-32DE-4621-878D-9855C21D03BC}" presName="desTx" presStyleLbl="revTx" presStyleIdx="1" presStyleCnt="4">
        <dgm:presLayoutVars/>
      </dgm:prSet>
      <dgm:spPr/>
    </dgm:pt>
    <dgm:pt modelId="{0FC6B004-E944-460C-8705-DEBC4CA18622}" type="pres">
      <dgm:prSet presAssocID="{7823CFE2-FFD3-40B1-B940-D7859011D640}" presName="sibTrans" presStyleCnt="0"/>
      <dgm:spPr/>
    </dgm:pt>
    <dgm:pt modelId="{8F987C6B-F63A-4BC6-A010-AAC67E287AB6}" type="pres">
      <dgm:prSet presAssocID="{906A2BFC-54CB-452A-B5FF-562ABBF22AF1}" presName="compNode" presStyleCnt="0"/>
      <dgm:spPr/>
    </dgm:pt>
    <dgm:pt modelId="{0298A450-6FAC-4057-8B5A-893E3976F319}" type="pres">
      <dgm:prSet presAssocID="{906A2BFC-54CB-452A-B5FF-562ABBF22AF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eaker"/>
        </a:ext>
      </dgm:extLst>
    </dgm:pt>
    <dgm:pt modelId="{67508BEA-C568-4C36-B234-7CFD074B7038}" type="pres">
      <dgm:prSet presAssocID="{906A2BFC-54CB-452A-B5FF-562ABBF22AF1}" presName="iconSpace" presStyleCnt="0"/>
      <dgm:spPr/>
    </dgm:pt>
    <dgm:pt modelId="{D7335E7C-B1AB-409F-81F1-6B379B8BD431}" type="pres">
      <dgm:prSet presAssocID="{906A2BFC-54CB-452A-B5FF-562ABBF22AF1}" presName="parTx" presStyleLbl="revTx" presStyleIdx="2" presStyleCnt="4">
        <dgm:presLayoutVars>
          <dgm:chMax val="0"/>
          <dgm:chPref val="0"/>
        </dgm:presLayoutVars>
      </dgm:prSet>
      <dgm:spPr/>
    </dgm:pt>
    <dgm:pt modelId="{9D8B87B8-2850-4FC3-8782-C55471DFDE06}" type="pres">
      <dgm:prSet presAssocID="{906A2BFC-54CB-452A-B5FF-562ABBF22AF1}" presName="txSpace" presStyleCnt="0"/>
      <dgm:spPr/>
    </dgm:pt>
    <dgm:pt modelId="{9727D241-CFCE-4BDB-90DE-E0C4EFDBD130}" type="pres">
      <dgm:prSet presAssocID="{906A2BFC-54CB-452A-B5FF-562ABBF22AF1}" presName="desTx" presStyleLbl="revTx" presStyleIdx="3" presStyleCnt="4">
        <dgm:presLayoutVars/>
      </dgm:prSet>
      <dgm:spPr/>
    </dgm:pt>
  </dgm:ptLst>
  <dgm:cxnLst>
    <dgm:cxn modelId="{495BE407-EE7D-4019-94CC-8B389A9183BB}" srcId="{906A2BFC-54CB-452A-B5FF-562ABBF22AF1}" destId="{AA45A907-44E9-48A6-8902-4679BEC66449}" srcOrd="1" destOrd="0" parTransId="{89F2B5D0-ACC7-410D-9E17-916A494B6046}" sibTransId="{8AE841D6-DE87-4A05-8B83-650ED6D6A822}"/>
    <dgm:cxn modelId="{73A22912-2EA7-4173-BB78-24FD5F003EB6}" type="presOf" srcId="{906A2BFC-54CB-452A-B5FF-562ABBF22AF1}" destId="{D7335E7C-B1AB-409F-81F1-6B379B8BD431}" srcOrd="0" destOrd="0" presId="urn:microsoft.com/office/officeart/2018/5/layout/CenteredIconLabelDescriptionList"/>
    <dgm:cxn modelId="{BC34731F-BBAB-4811-882E-D95B89478FDA}" type="presOf" srcId="{98A777FF-32DE-4621-878D-9855C21D03BC}" destId="{63C13CF5-EBAC-427C-A1D1-6F22FA789C9E}" srcOrd="0" destOrd="0" presId="urn:microsoft.com/office/officeart/2018/5/layout/CenteredIconLabelDescriptionList"/>
    <dgm:cxn modelId="{15E31421-6264-46FF-95C1-9482543E3625}" srcId="{24E199F6-B48B-4214-ACEB-B1F37EA16C14}" destId="{4DD542C2-6776-4256-968D-84B7C7FAAECB}" srcOrd="2" destOrd="0" parTransId="{A17653F7-3EE8-4926-BA99-BCFE58EA1E88}" sibTransId="{0BC68FD5-6F8C-4F89-A46E-471343B4FFFD}"/>
    <dgm:cxn modelId="{1DF0753F-26BC-4BC3-A709-5C84478C56B6}" srcId="{DB09D6F0-8F3D-47DB-8A58-E151FBBC9207}" destId="{78DA76F8-AF8A-4A36-8736-85DA46B546C5}" srcOrd="1" destOrd="0" parTransId="{FB73C052-2A75-4639-A522-6323AA47DC55}" sibTransId="{A2F89169-8986-47B1-BE11-D65BC042EFC5}"/>
    <dgm:cxn modelId="{42D7F147-713D-4938-B379-627BCDD83F9F}" type="presOf" srcId="{4DD542C2-6776-4256-968D-84B7C7FAAECB}" destId="{FC14EC48-3204-4E0C-8AA4-D37D952355F3}" srcOrd="0" destOrd="3" presId="urn:microsoft.com/office/officeart/2018/5/layout/CenteredIconLabelDescriptionList"/>
    <dgm:cxn modelId="{50D32171-E835-4B8F-88FA-51CCD63D7955}" type="presOf" srcId="{A084EE42-C0B0-4F41-9293-A7B8E1B36165}" destId="{FC14EC48-3204-4E0C-8AA4-D37D952355F3}" srcOrd="0" destOrd="4" presId="urn:microsoft.com/office/officeart/2018/5/layout/CenteredIconLabelDescriptionList"/>
    <dgm:cxn modelId="{CD659252-0BA6-49D8-8D7E-952F5D016354}" srcId="{24E199F6-B48B-4214-ACEB-B1F37EA16C14}" destId="{324F519E-4EA4-467B-A3CD-99799DA929FB}" srcOrd="1" destOrd="0" parTransId="{320A2AF3-41EF-45A1-B7E2-25906B318CF1}" sibTransId="{BD9D24E2-75E9-4D18-BFBF-96D07C4E1AF1}"/>
    <dgm:cxn modelId="{41A81389-F966-42AB-BD02-C792314D3552}" srcId="{24E199F6-B48B-4214-ACEB-B1F37EA16C14}" destId="{35B8E2FB-A0F2-4BA1-B978-F9C9E8091D9C}" srcOrd="0" destOrd="0" parTransId="{5250D4D8-AD8E-4498-AE4E-8BC54A283AA9}" sibTransId="{DBBF7412-7F92-41E0-987C-320C4CAC99BF}"/>
    <dgm:cxn modelId="{BEB7268D-E854-47FE-B2FB-65053801437E}" type="presOf" srcId="{35B8E2FB-A0F2-4BA1-B978-F9C9E8091D9C}" destId="{FC14EC48-3204-4E0C-8AA4-D37D952355F3}" srcOrd="0" destOrd="1" presId="urn:microsoft.com/office/officeart/2018/5/layout/CenteredIconLabelDescriptionList"/>
    <dgm:cxn modelId="{DD286593-2954-4968-800E-462E8C707B98}" type="presOf" srcId="{575E9126-E938-4BF5-ADA4-278C0D3D40AD}" destId="{78DEF4CD-EFCF-485E-940F-3BE3B00FA9B9}" srcOrd="0" destOrd="0" presId="urn:microsoft.com/office/officeart/2018/5/layout/CenteredIconLabelDescriptionList"/>
    <dgm:cxn modelId="{0A3F3D9F-B8BF-4DA9-81CC-A9097B874575}" type="presOf" srcId="{324F519E-4EA4-467B-A3CD-99799DA929FB}" destId="{FC14EC48-3204-4E0C-8AA4-D37D952355F3}" srcOrd="0" destOrd="2" presId="urn:microsoft.com/office/officeart/2018/5/layout/CenteredIconLabelDescriptionList"/>
    <dgm:cxn modelId="{E7D276AC-8B6A-49FF-9B3C-FFDC8DA4E721}" type="presOf" srcId="{2E00EEAE-FBF5-4D5E-8FB2-4DD17D5F7309}" destId="{9727D241-CFCE-4BDB-90DE-E0C4EFDBD130}" srcOrd="0" destOrd="3" presId="urn:microsoft.com/office/officeart/2018/5/layout/CenteredIconLabelDescriptionList"/>
    <dgm:cxn modelId="{C9C024AF-D105-4CDE-9C67-501E1FDDE229}" type="presOf" srcId="{78DA76F8-AF8A-4A36-8736-85DA46B546C5}" destId="{9727D241-CFCE-4BDB-90DE-E0C4EFDBD130}" srcOrd="0" destOrd="2" presId="urn:microsoft.com/office/officeart/2018/5/layout/CenteredIconLabelDescriptionList"/>
    <dgm:cxn modelId="{EF5005B5-CE9B-4333-8B31-A90398999B0A}" srcId="{906A2BFC-54CB-452A-B5FF-562ABBF22AF1}" destId="{DB09D6F0-8F3D-47DB-8A58-E151FBBC9207}" srcOrd="0" destOrd="0" parTransId="{06DF8345-8567-4511-B909-48367EC3F5A6}" sibTransId="{9BA09D5B-70D0-45FD-AD4E-93B5AA56388B}"/>
    <dgm:cxn modelId="{36E588B9-AE1A-4843-A27B-A62D74C1F10B}" srcId="{98A777FF-32DE-4621-878D-9855C21D03BC}" destId="{24E199F6-B48B-4214-ACEB-B1F37EA16C14}" srcOrd="0" destOrd="0" parTransId="{1B6C27F4-DD5E-4A16-B2E8-322C7D28BDC5}" sibTransId="{72E3D030-C53A-4774-BA3A-DC1D4A1EE66E}"/>
    <dgm:cxn modelId="{5AF6C1C2-51F6-46E1-8AC4-694A32A296E8}" srcId="{DB09D6F0-8F3D-47DB-8A58-E151FBBC9207}" destId="{07C7AE9E-6C5E-4BDA-9446-9DBB1C3672E2}" srcOrd="0" destOrd="0" parTransId="{CA87266B-9BE9-43D0-B1E1-3149FAEA2D6F}" sibTransId="{B2FBBC54-1EB9-4B6A-81D0-7A6501239E33}"/>
    <dgm:cxn modelId="{E6AD7BC4-2FD8-45AF-A0E9-AB74833BCC94}" srcId="{575E9126-E938-4BF5-ADA4-278C0D3D40AD}" destId="{906A2BFC-54CB-452A-B5FF-562ABBF22AF1}" srcOrd="1" destOrd="0" parTransId="{2EB4D3B2-7DD8-41A0-8DAF-7E957F93A9A0}" sibTransId="{FD91FEFA-1C4D-4E55-A445-DAD639D400E6}"/>
    <dgm:cxn modelId="{287B9AC9-7A4C-4E3C-A507-BAAB33751421}" srcId="{575E9126-E938-4BF5-ADA4-278C0D3D40AD}" destId="{98A777FF-32DE-4621-878D-9855C21D03BC}" srcOrd="0" destOrd="0" parTransId="{FE796F6E-C70A-4678-A97C-F41937BC31A2}" sibTransId="{7823CFE2-FFD3-40B1-B940-D7859011D640}"/>
    <dgm:cxn modelId="{D4F82DCA-67D3-4246-91E2-200FFEC6ED82}" srcId="{DB09D6F0-8F3D-47DB-8A58-E151FBBC9207}" destId="{2E00EEAE-FBF5-4D5E-8FB2-4DD17D5F7309}" srcOrd="2" destOrd="0" parTransId="{81BBBE73-F114-4EAA-9991-3A2F60AA239E}" sibTransId="{6C78C8F5-C518-4577-BF3C-676992556C94}"/>
    <dgm:cxn modelId="{B9FA48CB-C139-4E66-9423-D3EE70690ECE}" srcId="{24E199F6-B48B-4214-ACEB-B1F37EA16C14}" destId="{A084EE42-C0B0-4F41-9293-A7B8E1B36165}" srcOrd="3" destOrd="0" parTransId="{159D5862-5C58-4BD3-A565-B2ADE3C0CDE4}" sibTransId="{69ABB7DF-4E8A-4378-AF43-9EA5CD8FA792}"/>
    <dgm:cxn modelId="{8CA11EE5-BC84-49A3-895B-7AEBFA74240A}" type="presOf" srcId="{24E199F6-B48B-4214-ACEB-B1F37EA16C14}" destId="{FC14EC48-3204-4E0C-8AA4-D37D952355F3}" srcOrd="0" destOrd="0" presId="urn:microsoft.com/office/officeart/2018/5/layout/CenteredIconLabelDescriptionList"/>
    <dgm:cxn modelId="{0E1FFFEC-4421-423F-B39F-6F78097DBCE2}" type="presOf" srcId="{AA45A907-44E9-48A6-8902-4679BEC66449}" destId="{9727D241-CFCE-4BDB-90DE-E0C4EFDBD130}" srcOrd="0" destOrd="4" presId="urn:microsoft.com/office/officeart/2018/5/layout/CenteredIconLabelDescriptionList"/>
    <dgm:cxn modelId="{891438FC-BC0E-4633-B52A-7E4C400657EF}" type="presOf" srcId="{DB09D6F0-8F3D-47DB-8A58-E151FBBC9207}" destId="{9727D241-CFCE-4BDB-90DE-E0C4EFDBD130}" srcOrd="0" destOrd="0" presId="urn:microsoft.com/office/officeart/2018/5/layout/CenteredIconLabelDescriptionList"/>
    <dgm:cxn modelId="{0EB648FD-10C7-4517-B301-AA03277A8D9A}" type="presOf" srcId="{07C7AE9E-6C5E-4BDA-9446-9DBB1C3672E2}" destId="{9727D241-CFCE-4BDB-90DE-E0C4EFDBD130}" srcOrd="0" destOrd="1" presId="urn:microsoft.com/office/officeart/2018/5/layout/CenteredIconLabelDescriptionList"/>
    <dgm:cxn modelId="{4C26BCCA-A5B6-43EA-B219-D6F288E21610}" type="presParOf" srcId="{78DEF4CD-EFCF-485E-940F-3BE3B00FA9B9}" destId="{9E848977-3DFE-4720-9F76-2DE69FF347B5}" srcOrd="0" destOrd="0" presId="urn:microsoft.com/office/officeart/2018/5/layout/CenteredIconLabelDescriptionList"/>
    <dgm:cxn modelId="{77033241-4978-4DC6-A0B0-CEDE7390D48F}" type="presParOf" srcId="{9E848977-3DFE-4720-9F76-2DE69FF347B5}" destId="{A118C881-2BE4-4A60-AA39-A87696C6D8AF}" srcOrd="0" destOrd="0" presId="urn:microsoft.com/office/officeart/2018/5/layout/CenteredIconLabelDescriptionList"/>
    <dgm:cxn modelId="{364FF963-F0F6-4A47-9462-372C67C1A401}" type="presParOf" srcId="{9E848977-3DFE-4720-9F76-2DE69FF347B5}" destId="{FACE72C4-4751-414F-85F7-7C9736CD5687}" srcOrd="1" destOrd="0" presId="urn:microsoft.com/office/officeart/2018/5/layout/CenteredIconLabelDescriptionList"/>
    <dgm:cxn modelId="{C5EE6E14-FEC6-4552-BD04-76445A030202}" type="presParOf" srcId="{9E848977-3DFE-4720-9F76-2DE69FF347B5}" destId="{63C13CF5-EBAC-427C-A1D1-6F22FA789C9E}" srcOrd="2" destOrd="0" presId="urn:microsoft.com/office/officeart/2018/5/layout/CenteredIconLabelDescriptionList"/>
    <dgm:cxn modelId="{B114B246-21F7-46D3-A48F-23B708B0B338}" type="presParOf" srcId="{9E848977-3DFE-4720-9F76-2DE69FF347B5}" destId="{8A5A5003-6655-4D92-AD29-BDC64AE97409}" srcOrd="3" destOrd="0" presId="urn:microsoft.com/office/officeart/2018/5/layout/CenteredIconLabelDescriptionList"/>
    <dgm:cxn modelId="{404EA458-827C-460B-AAAF-D407A5EE2928}" type="presParOf" srcId="{9E848977-3DFE-4720-9F76-2DE69FF347B5}" destId="{FC14EC48-3204-4E0C-8AA4-D37D952355F3}" srcOrd="4" destOrd="0" presId="urn:microsoft.com/office/officeart/2018/5/layout/CenteredIconLabelDescriptionList"/>
    <dgm:cxn modelId="{849AC178-284E-4BF6-97A5-F0953F78C5D2}" type="presParOf" srcId="{78DEF4CD-EFCF-485E-940F-3BE3B00FA9B9}" destId="{0FC6B004-E944-460C-8705-DEBC4CA18622}" srcOrd="1" destOrd="0" presId="urn:microsoft.com/office/officeart/2018/5/layout/CenteredIconLabelDescriptionList"/>
    <dgm:cxn modelId="{6699441E-6CDB-4982-96A0-460185EB16A7}" type="presParOf" srcId="{78DEF4CD-EFCF-485E-940F-3BE3B00FA9B9}" destId="{8F987C6B-F63A-4BC6-A010-AAC67E287AB6}" srcOrd="2" destOrd="0" presId="urn:microsoft.com/office/officeart/2018/5/layout/CenteredIconLabelDescriptionList"/>
    <dgm:cxn modelId="{95C441EB-39E3-489F-841D-675690EACC8B}" type="presParOf" srcId="{8F987C6B-F63A-4BC6-A010-AAC67E287AB6}" destId="{0298A450-6FAC-4057-8B5A-893E3976F319}" srcOrd="0" destOrd="0" presId="urn:microsoft.com/office/officeart/2018/5/layout/CenteredIconLabelDescriptionList"/>
    <dgm:cxn modelId="{C0B16455-6C16-4939-BA16-4447DAB5A26F}" type="presParOf" srcId="{8F987C6B-F63A-4BC6-A010-AAC67E287AB6}" destId="{67508BEA-C568-4C36-B234-7CFD074B7038}" srcOrd="1" destOrd="0" presId="urn:microsoft.com/office/officeart/2018/5/layout/CenteredIconLabelDescriptionList"/>
    <dgm:cxn modelId="{6D215EB2-4F90-43B7-8339-2A1BC989216C}" type="presParOf" srcId="{8F987C6B-F63A-4BC6-A010-AAC67E287AB6}" destId="{D7335E7C-B1AB-409F-81F1-6B379B8BD431}" srcOrd="2" destOrd="0" presId="urn:microsoft.com/office/officeart/2018/5/layout/CenteredIconLabelDescriptionList"/>
    <dgm:cxn modelId="{1FBCFB4D-F5F8-4FA6-ACC8-8FC93C9C9CA0}" type="presParOf" srcId="{8F987C6B-F63A-4BC6-A010-AAC67E287AB6}" destId="{9D8B87B8-2850-4FC3-8782-C55471DFDE06}" srcOrd="3" destOrd="0" presId="urn:microsoft.com/office/officeart/2018/5/layout/CenteredIconLabelDescriptionList"/>
    <dgm:cxn modelId="{A857B95E-6EEF-4806-B23D-6F659E3D1255}" type="presParOf" srcId="{8F987C6B-F63A-4BC6-A010-AAC67E287AB6}" destId="{9727D241-CFCE-4BDB-90DE-E0C4EFDBD130}" srcOrd="4" destOrd="0" presId="urn:microsoft.com/office/officeart/2018/5/layout/CenteredIconLabelDescriptionList"/>
  </dgm:cxnLst>
  <dgm:bg/>
  <dgm:whole>
    <a:ln w="28575">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199E28F-1196-4FA6-A668-BF5511CDC727}"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74514365-D24E-496E-A0AB-8BF214DDE4BA}">
      <dgm:prSet phldrT="[Text]" custT="1"/>
      <dgm:spPr>
        <a:solidFill>
          <a:schemeClr val="accent2"/>
        </a:solidFill>
      </dgm:spPr>
      <dgm:t>
        <a:bodyPr/>
        <a:lstStyle/>
        <a:p>
          <a:r>
            <a:rPr lang="en-US" sz="1100" dirty="0"/>
            <a:t>Temperature</a:t>
          </a:r>
        </a:p>
      </dgm:t>
    </dgm:pt>
    <dgm:pt modelId="{2CF898B4-4CCC-4C22-8BE3-918982B5B8A8}" type="parTrans" cxnId="{1BFF9D36-0681-4891-8008-64DC3F8C460E}">
      <dgm:prSet/>
      <dgm:spPr/>
      <dgm:t>
        <a:bodyPr/>
        <a:lstStyle/>
        <a:p>
          <a:endParaRPr lang="en-US"/>
        </a:p>
      </dgm:t>
    </dgm:pt>
    <dgm:pt modelId="{3DA4FDA9-E8B9-42B7-8CBD-DE1EAFFD68C4}" type="sibTrans" cxnId="{1BFF9D36-0681-4891-8008-64DC3F8C460E}">
      <dgm:prSet custT="1"/>
      <dgm:spPr/>
      <dgm:t>
        <a:bodyPr/>
        <a:lstStyle/>
        <a:p>
          <a:r>
            <a:rPr lang="en-US" sz="1200" dirty="0"/>
            <a:t>Other Antifoams</a:t>
          </a:r>
        </a:p>
      </dgm:t>
    </dgm:pt>
    <dgm:pt modelId="{7390D8D6-B37E-4735-8A50-602A05BFAD94}">
      <dgm:prSet phldrT="[Text]" custT="1"/>
      <dgm:spPr>
        <a:solidFill>
          <a:schemeClr val="accent2"/>
        </a:solidFill>
      </dgm:spPr>
      <dgm:t>
        <a:bodyPr/>
        <a:lstStyle/>
        <a:p>
          <a:r>
            <a:rPr lang="en-US" sz="1200" dirty="0"/>
            <a:t>Bacterial population</a:t>
          </a:r>
        </a:p>
      </dgm:t>
    </dgm:pt>
    <dgm:pt modelId="{310548B0-8994-4FA6-9547-C036D71B9F96}" type="parTrans" cxnId="{77791787-B4E6-49E8-8CEE-EAA092F9AE3B}">
      <dgm:prSet/>
      <dgm:spPr/>
      <dgm:t>
        <a:bodyPr/>
        <a:lstStyle/>
        <a:p>
          <a:endParaRPr lang="en-US"/>
        </a:p>
      </dgm:t>
    </dgm:pt>
    <dgm:pt modelId="{9C3A9F6E-6089-4568-8A6A-A52C1692104C}" type="sibTrans" cxnId="{77791787-B4E6-49E8-8CEE-EAA092F9AE3B}">
      <dgm:prSet custT="1"/>
      <dgm:spPr>
        <a:solidFill>
          <a:schemeClr val="accent2"/>
        </a:solidFill>
      </dgm:spPr>
      <dgm:t>
        <a:bodyPr/>
        <a:lstStyle/>
        <a:p>
          <a:r>
            <a:rPr lang="en-US" sz="1200" dirty="0"/>
            <a:t>Feeding Method</a:t>
          </a:r>
        </a:p>
      </dgm:t>
    </dgm:pt>
    <dgm:pt modelId="{9B7F534A-2C88-4CE9-9B82-D5E4E5D87ECB}">
      <dgm:prSet phldrT="[Text]" custT="1"/>
      <dgm:spPr>
        <a:solidFill>
          <a:schemeClr val="accent2"/>
        </a:solidFill>
      </dgm:spPr>
      <dgm:t>
        <a:bodyPr/>
        <a:lstStyle/>
        <a:p>
          <a:r>
            <a:rPr lang="en-US" sz="1200" dirty="0"/>
            <a:t>Other Antifoams</a:t>
          </a:r>
        </a:p>
      </dgm:t>
    </dgm:pt>
    <dgm:pt modelId="{3B76C767-B331-4F3A-8C5B-BB20A63A3ED2}" type="parTrans" cxnId="{9C63E9FC-BD3F-4C75-97F7-65ABACB8DFD7}">
      <dgm:prSet/>
      <dgm:spPr/>
      <dgm:t>
        <a:bodyPr/>
        <a:lstStyle/>
        <a:p>
          <a:endParaRPr lang="en-US"/>
        </a:p>
      </dgm:t>
    </dgm:pt>
    <dgm:pt modelId="{F2E88D24-8C77-48AE-B8A2-C04CC9024AEE}" type="sibTrans" cxnId="{9C63E9FC-BD3F-4C75-97F7-65ABACB8DFD7}">
      <dgm:prSet custT="1"/>
      <dgm:spPr>
        <a:solidFill>
          <a:schemeClr val="accent2"/>
        </a:solidFill>
      </dgm:spPr>
      <dgm:t>
        <a:bodyPr/>
        <a:lstStyle/>
        <a:p>
          <a:r>
            <a:rPr lang="en-US" sz="1200" dirty="0"/>
            <a:t>Agitation</a:t>
          </a:r>
        </a:p>
      </dgm:t>
    </dgm:pt>
    <dgm:pt modelId="{EC91817A-4323-4618-8EC2-AC2C0376D706}" type="pres">
      <dgm:prSet presAssocID="{B199E28F-1196-4FA6-A668-BF5511CDC727}" presName="Name0" presStyleCnt="0">
        <dgm:presLayoutVars>
          <dgm:chMax/>
          <dgm:chPref/>
          <dgm:dir val="rev"/>
          <dgm:animLvl val="lvl"/>
        </dgm:presLayoutVars>
      </dgm:prSet>
      <dgm:spPr/>
    </dgm:pt>
    <dgm:pt modelId="{669D2BC8-7C30-405F-92AC-36A6DDAC0F6E}" type="pres">
      <dgm:prSet presAssocID="{74514365-D24E-496E-A0AB-8BF214DDE4BA}" presName="composite" presStyleCnt="0"/>
      <dgm:spPr/>
    </dgm:pt>
    <dgm:pt modelId="{D34A77C6-C61A-4166-8209-E072BEA6C5EB}" type="pres">
      <dgm:prSet presAssocID="{74514365-D24E-496E-A0AB-8BF214DDE4BA}" presName="Parent1" presStyleLbl="node1" presStyleIdx="0" presStyleCnt="6" custScaleX="105577">
        <dgm:presLayoutVars>
          <dgm:chMax val="1"/>
          <dgm:chPref val="1"/>
          <dgm:bulletEnabled val="1"/>
        </dgm:presLayoutVars>
      </dgm:prSet>
      <dgm:spPr/>
    </dgm:pt>
    <dgm:pt modelId="{3D23190E-4392-4231-9E98-5786FB42FE85}" type="pres">
      <dgm:prSet presAssocID="{74514365-D24E-496E-A0AB-8BF214DDE4BA}" presName="Childtext1" presStyleLbl="revTx" presStyleIdx="0" presStyleCnt="3">
        <dgm:presLayoutVars>
          <dgm:chMax val="0"/>
          <dgm:chPref val="0"/>
          <dgm:bulletEnabled val="1"/>
        </dgm:presLayoutVars>
      </dgm:prSet>
      <dgm:spPr/>
    </dgm:pt>
    <dgm:pt modelId="{89DA0B01-943F-4A4E-9737-6419B1BC76D2}" type="pres">
      <dgm:prSet presAssocID="{74514365-D24E-496E-A0AB-8BF214DDE4BA}" presName="BalanceSpacing" presStyleCnt="0"/>
      <dgm:spPr/>
    </dgm:pt>
    <dgm:pt modelId="{DB026D11-1D9D-43ED-B6DC-57538746B3E7}" type="pres">
      <dgm:prSet presAssocID="{74514365-D24E-496E-A0AB-8BF214DDE4BA}" presName="BalanceSpacing1" presStyleCnt="0"/>
      <dgm:spPr/>
    </dgm:pt>
    <dgm:pt modelId="{8766EE7B-B807-4119-844B-983E984F9F8F}" type="pres">
      <dgm:prSet presAssocID="{3DA4FDA9-E8B9-42B7-8CBD-DE1EAFFD68C4}" presName="Accent1Text" presStyleLbl="node1" presStyleIdx="1" presStyleCnt="6" custLinFactNeighborX="-55058" custLinFactNeighborY="85537"/>
      <dgm:spPr/>
    </dgm:pt>
    <dgm:pt modelId="{DF1E72D9-2A34-4001-B9B6-66CFC488A171}" type="pres">
      <dgm:prSet presAssocID="{3DA4FDA9-E8B9-42B7-8CBD-DE1EAFFD68C4}" presName="spaceBetweenRectangles" presStyleCnt="0"/>
      <dgm:spPr/>
    </dgm:pt>
    <dgm:pt modelId="{2885661D-C626-4F01-93B1-498CBF8D204C}" type="pres">
      <dgm:prSet presAssocID="{7390D8D6-B37E-4735-8A50-602A05BFAD94}" presName="composite" presStyleCnt="0"/>
      <dgm:spPr/>
    </dgm:pt>
    <dgm:pt modelId="{D8DE1760-428C-4166-BAAA-B09919F3968A}" type="pres">
      <dgm:prSet presAssocID="{7390D8D6-B37E-4735-8A50-602A05BFAD94}" presName="Parent1" presStyleLbl="node1" presStyleIdx="2" presStyleCnt="6">
        <dgm:presLayoutVars>
          <dgm:chMax val="1"/>
          <dgm:chPref val="1"/>
          <dgm:bulletEnabled val="1"/>
        </dgm:presLayoutVars>
      </dgm:prSet>
      <dgm:spPr/>
    </dgm:pt>
    <dgm:pt modelId="{1E4BCB7D-A797-4BBD-8841-F3FBBF60E079}" type="pres">
      <dgm:prSet presAssocID="{7390D8D6-B37E-4735-8A50-602A05BFAD94}" presName="Childtext1" presStyleLbl="revTx" presStyleIdx="1" presStyleCnt="3">
        <dgm:presLayoutVars>
          <dgm:chMax val="0"/>
          <dgm:chPref val="0"/>
          <dgm:bulletEnabled val="1"/>
        </dgm:presLayoutVars>
      </dgm:prSet>
      <dgm:spPr/>
    </dgm:pt>
    <dgm:pt modelId="{A8A8699D-0A66-4A9C-9754-DA5799565CB6}" type="pres">
      <dgm:prSet presAssocID="{7390D8D6-B37E-4735-8A50-602A05BFAD94}" presName="BalanceSpacing" presStyleCnt="0"/>
      <dgm:spPr/>
    </dgm:pt>
    <dgm:pt modelId="{6CD6E0A8-93C3-4EA0-9735-9951C9061F5D}" type="pres">
      <dgm:prSet presAssocID="{7390D8D6-B37E-4735-8A50-602A05BFAD94}" presName="BalanceSpacing1" presStyleCnt="0"/>
      <dgm:spPr/>
    </dgm:pt>
    <dgm:pt modelId="{050A30CB-5E1A-45FF-962A-57AB1BBBA883}" type="pres">
      <dgm:prSet presAssocID="{9C3A9F6E-6089-4568-8A6A-A52C1692104C}" presName="Accent1Text" presStyleLbl="node1" presStyleIdx="3" presStyleCnt="6"/>
      <dgm:spPr/>
    </dgm:pt>
    <dgm:pt modelId="{52C67CF7-5F03-4CB1-97B0-2D24386A9401}" type="pres">
      <dgm:prSet presAssocID="{9C3A9F6E-6089-4568-8A6A-A52C1692104C}" presName="spaceBetweenRectangles" presStyleCnt="0"/>
      <dgm:spPr/>
    </dgm:pt>
    <dgm:pt modelId="{0B3AE6B8-835F-4B19-8F10-A56EAB863701}" type="pres">
      <dgm:prSet presAssocID="{9B7F534A-2C88-4CE9-9B82-D5E4E5D87ECB}" presName="composite" presStyleCnt="0"/>
      <dgm:spPr/>
    </dgm:pt>
    <dgm:pt modelId="{926EBC02-8138-4C6E-8D34-076B3870D70E}" type="pres">
      <dgm:prSet presAssocID="{9B7F534A-2C88-4CE9-9B82-D5E4E5D87ECB}" presName="Parent1" presStyleLbl="node1" presStyleIdx="4" presStyleCnt="6">
        <dgm:presLayoutVars>
          <dgm:chMax val="1"/>
          <dgm:chPref val="1"/>
          <dgm:bulletEnabled val="1"/>
        </dgm:presLayoutVars>
      </dgm:prSet>
      <dgm:spPr/>
    </dgm:pt>
    <dgm:pt modelId="{32DE79E8-EB5B-406E-AC0B-40AE531D3E93}" type="pres">
      <dgm:prSet presAssocID="{9B7F534A-2C88-4CE9-9B82-D5E4E5D87ECB}" presName="Childtext1" presStyleLbl="revTx" presStyleIdx="2" presStyleCnt="3">
        <dgm:presLayoutVars>
          <dgm:chMax val="0"/>
          <dgm:chPref val="0"/>
          <dgm:bulletEnabled val="1"/>
        </dgm:presLayoutVars>
      </dgm:prSet>
      <dgm:spPr/>
    </dgm:pt>
    <dgm:pt modelId="{9A9303DA-C7AF-4FD7-91A7-457E98DEFE32}" type="pres">
      <dgm:prSet presAssocID="{9B7F534A-2C88-4CE9-9B82-D5E4E5D87ECB}" presName="BalanceSpacing" presStyleCnt="0"/>
      <dgm:spPr/>
    </dgm:pt>
    <dgm:pt modelId="{ADD5E4F7-7399-4C90-9C81-D8CCD718C401}" type="pres">
      <dgm:prSet presAssocID="{9B7F534A-2C88-4CE9-9B82-D5E4E5D87ECB}" presName="BalanceSpacing1" presStyleCnt="0"/>
      <dgm:spPr/>
    </dgm:pt>
    <dgm:pt modelId="{AC2DA7FE-B76E-4767-888E-614FB9FF0AC5}" type="pres">
      <dgm:prSet presAssocID="{F2E88D24-8C77-48AE-B8A2-C04CC9024AEE}" presName="Accent1Text" presStyleLbl="node1" presStyleIdx="5" presStyleCnt="6"/>
      <dgm:spPr/>
    </dgm:pt>
  </dgm:ptLst>
  <dgm:cxnLst>
    <dgm:cxn modelId="{1BFF9D36-0681-4891-8008-64DC3F8C460E}" srcId="{B199E28F-1196-4FA6-A668-BF5511CDC727}" destId="{74514365-D24E-496E-A0AB-8BF214DDE4BA}" srcOrd="0" destOrd="0" parTransId="{2CF898B4-4CCC-4C22-8BE3-918982B5B8A8}" sibTransId="{3DA4FDA9-E8B9-42B7-8CBD-DE1EAFFD68C4}"/>
    <dgm:cxn modelId="{6D392940-72EE-4F79-81D3-7BDF54990A1C}" type="presOf" srcId="{3DA4FDA9-E8B9-42B7-8CBD-DE1EAFFD68C4}" destId="{8766EE7B-B807-4119-844B-983E984F9F8F}" srcOrd="0" destOrd="0" presId="urn:microsoft.com/office/officeart/2008/layout/AlternatingHexagons"/>
    <dgm:cxn modelId="{E5C59063-1C11-45FE-B7E9-C994480F029C}" type="presOf" srcId="{F2E88D24-8C77-48AE-B8A2-C04CC9024AEE}" destId="{AC2DA7FE-B76E-4767-888E-614FB9FF0AC5}" srcOrd="0" destOrd="0" presId="urn:microsoft.com/office/officeart/2008/layout/AlternatingHexagons"/>
    <dgm:cxn modelId="{89FD7E6D-372F-4F03-B091-6D8EE9BAA05D}" type="presOf" srcId="{B199E28F-1196-4FA6-A668-BF5511CDC727}" destId="{EC91817A-4323-4618-8EC2-AC2C0376D706}" srcOrd="0" destOrd="0" presId="urn:microsoft.com/office/officeart/2008/layout/AlternatingHexagons"/>
    <dgm:cxn modelId="{2E8F9276-F531-4354-9921-C88F6B0BF16A}" type="presOf" srcId="{7390D8D6-B37E-4735-8A50-602A05BFAD94}" destId="{D8DE1760-428C-4166-BAAA-B09919F3968A}" srcOrd="0" destOrd="0" presId="urn:microsoft.com/office/officeart/2008/layout/AlternatingHexagons"/>
    <dgm:cxn modelId="{77791787-B4E6-49E8-8CEE-EAA092F9AE3B}" srcId="{B199E28F-1196-4FA6-A668-BF5511CDC727}" destId="{7390D8D6-B37E-4735-8A50-602A05BFAD94}" srcOrd="1" destOrd="0" parTransId="{310548B0-8994-4FA6-9547-C036D71B9F96}" sibTransId="{9C3A9F6E-6089-4568-8A6A-A52C1692104C}"/>
    <dgm:cxn modelId="{D0ECA18C-E1DD-463C-80F3-C9E921258316}" type="presOf" srcId="{74514365-D24E-496E-A0AB-8BF214DDE4BA}" destId="{D34A77C6-C61A-4166-8209-E072BEA6C5EB}" srcOrd="0" destOrd="0" presId="urn:microsoft.com/office/officeart/2008/layout/AlternatingHexagons"/>
    <dgm:cxn modelId="{A1421393-ADA4-4EDE-8F63-B7BA727E7BE3}" type="presOf" srcId="{9C3A9F6E-6089-4568-8A6A-A52C1692104C}" destId="{050A30CB-5E1A-45FF-962A-57AB1BBBA883}" srcOrd="0" destOrd="0" presId="urn:microsoft.com/office/officeart/2008/layout/AlternatingHexagons"/>
    <dgm:cxn modelId="{7D1FC9D5-7D22-4EFC-9C83-80B778852F4D}" type="presOf" srcId="{9B7F534A-2C88-4CE9-9B82-D5E4E5D87ECB}" destId="{926EBC02-8138-4C6E-8D34-076B3870D70E}" srcOrd="0" destOrd="0" presId="urn:microsoft.com/office/officeart/2008/layout/AlternatingHexagons"/>
    <dgm:cxn modelId="{9C63E9FC-BD3F-4C75-97F7-65ABACB8DFD7}" srcId="{B199E28F-1196-4FA6-A668-BF5511CDC727}" destId="{9B7F534A-2C88-4CE9-9B82-D5E4E5D87ECB}" srcOrd="2" destOrd="0" parTransId="{3B76C767-B331-4F3A-8C5B-BB20A63A3ED2}" sibTransId="{F2E88D24-8C77-48AE-B8A2-C04CC9024AEE}"/>
    <dgm:cxn modelId="{4C006836-5E19-4374-B982-032D8FBB2356}" type="presParOf" srcId="{EC91817A-4323-4618-8EC2-AC2C0376D706}" destId="{669D2BC8-7C30-405F-92AC-36A6DDAC0F6E}" srcOrd="0" destOrd="0" presId="urn:microsoft.com/office/officeart/2008/layout/AlternatingHexagons"/>
    <dgm:cxn modelId="{123CEBE1-89F3-4594-B570-005856A34B86}" type="presParOf" srcId="{669D2BC8-7C30-405F-92AC-36A6DDAC0F6E}" destId="{D34A77C6-C61A-4166-8209-E072BEA6C5EB}" srcOrd="0" destOrd="0" presId="urn:microsoft.com/office/officeart/2008/layout/AlternatingHexagons"/>
    <dgm:cxn modelId="{A01F47EB-7A9C-4E9D-9FFD-E527122E2C3A}" type="presParOf" srcId="{669D2BC8-7C30-405F-92AC-36A6DDAC0F6E}" destId="{3D23190E-4392-4231-9E98-5786FB42FE85}" srcOrd="1" destOrd="0" presId="urn:microsoft.com/office/officeart/2008/layout/AlternatingHexagons"/>
    <dgm:cxn modelId="{66495928-58AC-40D1-8098-D30055C59BEE}" type="presParOf" srcId="{669D2BC8-7C30-405F-92AC-36A6DDAC0F6E}" destId="{89DA0B01-943F-4A4E-9737-6419B1BC76D2}" srcOrd="2" destOrd="0" presId="urn:microsoft.com/office/officeart/2008/layout/AlternatingHexagons"/>
    <dgm:cxn modelId="{EA0336DB-A783-4397-BF7A-9B83AEFC502E}" type="presParOf" srcId="{669D2BC8-7C30-405F-92AC-36A6DDAC0F6E}" destId="{DB026D11-1D9D-43ED-B6DC-57538746B3E7}" srcOrd="3" destOrd="0" presId="urn:microsoft.com/office/officeart/2008/layout/AlternatingHexagons"/>
    <dgm:cxn modelId="{300EE19D-F162-4B23-AC4F-327F756677A0}" type="presParOf" srcId="{669D2BC8-7C30-405F-92AC-36A6DDAC0F6E}" destId="{8766EE7B-B807-4119-844B-983E984F9F8F}" srcOrd="4" destOrd="0" presId="urn:microsoft.com/office/officeart/2008/layout/AlternatingHexagons"/>
    <dgm:cxn modelId="{097B6CFB-42FC-4FB0-8933-A4D5AB5A354A}" type="presParOf" srcId="{EC91817A-4323-4618-8EC2-AC2C0376D706}" destId="{DF1E72D9-2A34-4001-B9B6-66CFC488A171}" srcOrd="1" destOrd="0" presId="urn:microsoft.com/office/officeart/2008/layout/AlternatingHexagons"/>
    <dgm:cxn modelId="{426B7F87-C6FB-48D6-9D19-831DD266A461}" type="presParOf" srcId="{EC91817A-4323-4618-8EC2-AC2C0376D706}" destId="{2885661D-C626-4F01-93B1-498CBF8D204C}" srcOrd="2" destOrd="0" presId="urn:microsoft.com/office/officeart/2008/layout/AlternatingHexagons"/>
    <dgm:cxn modelId="{21896D2A-824F-432D-B630-F4E3C5734044}" type="presParOf" srcId="{2885661D-C626-4F01-93B1-498CBF8D204C}" destId="{D8DE1760-428C-4166-BAAA-B09919F3968A}" srcOrd="0" destOrd="0" presId="urn:microsoft.com/office/officeart/2008/layout/AlternatingHexagons"/>
    <dgm:cxn modelId="{6EB34A6E-7B9C-48DC-8C85-B12510865150}" type="presParOf" srcId="{2885661D-C626-4F01-93B1-498CBF8D204C}" destId="{1E4BCB7D-A797-4BBD-8841-F3FBBF60E079}" srcOrd="1" destOrd="0" presId="urn:microsoft.com/office/officeart/2008/layout/AlternatingHexagons"/>
    <dgm:cxn modelId="{BBADC9C0-2481-410C-BFC7-0ADD70C3656E}" type="presParOf" srcId="{2885661D-C626-4F01-93B1-498CBF8D204C}" destId="{A8A8699D-0A66-4A9C-9754-DA5799565CB6}" srcOrd="2" destOrd="0" presId="urn:microsoft.com/office/officeart/2008/layout/AlternatingHexagons"/>
    <dgm:cxn modelId="{407BAD5E-9DC4-4057-800B-C0B329DA946D}" type="presParOf" srcId="{2885661D-C626-4F01-93B1-498CBF8D204C}" destId="{6CD6E0A8-93C3-4EA0-9735-9951C9061F5D}" srcOrd="3" destOrd="0" presId="urn:microsoft.com/office/officeart/2008/layout/AlternatingHexagons"/>
    <dgm:cxn modelId="{398354FC-4C35-4FF8-A8FC-A43519581649}" type="presParOf" srcId="{2885661D-C626-4F01-93B1-498CBF8D204C}" destId="{050A30CB-5E1A-45FF-962A-57AB1BBBA883}" srcOrd="4" destOrd="0" presId="urn:microsoft.com/office/officeart/2008/layout/AlternatingHexagons"/>
    <dgm:cxn modelId="{105A69DE-298A-4C1D-B112-98FCB692F6B7}" type="presParOf" srcId="{EC91817A-4323-4618-8EC2-AC2C0376D706}" destId="{52C67CF7-5F03-4CB1-97B0-2D24386A9401}" srcOrd="3" destOrd="0" presId="urn:microsoft.com/office/officeart/2008/layout/AlternatingHexagons"/>
    <dgm:cxn modelId="{05510AFD-6D91-4809-940D-EE0E14B58FC9}" type="presParOf" srcId="{EC91817A-4323-4618-8EC2-AC2C0376D706}" destId="{0B3AE6B8-835F-4B19-8F10-A56EAB863701}" srcOrd="4" destOrd="0" presId="urn:microsoft.com/office/officeart/2008/layout/AlternatingHexagons"/>
    <dgm:cxn modelId="{240CBA83-B92B-4BFF-BDCE-BE5FD802F759}" type="presParOf" srcId="{0B3AE6B8-835F-4B19-8F10-A56EAB863701}" destId="{926EBC02-8138-4C6E-8D34-076B3870D70E}" srcOrd="0" destOrd="0" presId="urn:microsoft.com/office/officeart/2008/layout/AlternatingHexagons"/>
    <dgm:cxn modelId="{1F698139-9265-4DA9-B7E8-6668CECB9007}" type="presParOf" srcId="{0B3AE6B8-835F-4B19-8F10-A56EAB863701}" destId="{32DE79E8-EB5B-406E-AC0B-40AE531D3E93}" srcOrd="1" destOrd="0" presId="urn:microsoft.com/office/officeart/2008/layout/AlternatingHexagons"/>
    <dgm:cxn modelId="{391C79B4-1944-43B4-A11D-676F62827B6F}" type="presParOf" srcId="{0B3AE6B8-835F-4B19-8F10-A56EAB863701}" destId="{9A9303DA-C7AF-4FD7-91A7-457E98DEFE32}" srcOrd="2" destOrd="0" presId="urn:microsoft.com/office/officeart/2008/layout/AlternatingHexagons"/>
    <dgm:cxn modelId="{4957FA2B-A96A-4A52-A279-39F129761469}" type="presParOf" srcId="{0B3AE6B8-835F-4B19-8F10-A56EAB863701}" destId="{ADD5E4F7-7399-4C90-9C81-D8CCD718C401}" srcOrd="3" destOrd="0" presId="urn:microsoft.com/office/officeart/2008/layout/AlternatingHexagons"/>
    <dgm:cxn modelId="{FCD6BB2E-2FB1-467E-BAD8-C02026C77390}" type="presParOf" srcId="{0B3AE6B8-835F-4B19-8F10-A56EAB863701}" destId="{AC2DA7FE-B76E-4767-888E-614FB9FF0AC5}"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1CD621-7907-49A1-B78A-CA48A190D447}">
      <dsp:nvSpPr>
        <dsp:cNvPr id="0" name=""/>
        <dsp:cNvSpPr/>
      </dsp:nvSpPr>
      <dsp:spPr>
        <a:xfrm>
          <a:off x="0" y="997575"/>
          <a:ext cx="3181647" cy="202034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BF32B344-7866-440C-B0EA-5BF7368E0B43}">
      <dsp:nvSpPr>
        <dsp:cNvPr id="0" name=""/>
        <dsp:cNvSpPr/>
      </dsp:nvSpPr>
      <dsp:spPr>
        <a:xfrm>
          <a:off x="353516" y="1333415"/>
          <a:ext cx="3181647" cy="20203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b="1" kern="1200"/>
            <a:t>Oil-Concentrate</a:t>
          </a:r>
          <a:endParaRPr lang="en-US" sz="3700" kern="1200"/>
        </a:p>
      </dsp:txBody>
      <dsp:txXfrm>
        <a:off x="412690" y="1392589"/>
        <a:ext cx="3063299" cy="1901998"/>
      </dsp:txXfrm>
    </dsp:sp>
    <dsp:sp modelId="{F4BC9C0A-CC39-400E-B123-6B677E14D4C0}">
      <dsp:nvSpPr>
        <dsp:cNvPr id="0" name=""/>
        <dsp:cNvSpPr/>
      </dsp:nvSpPr>
      <dsp:spPr>
        <a:xfrm>
          <a:off x="3888680" y="997575"/>
          <a:ext cx="3181647" cy="2020346"/>
        </a:xfrm>
        <a:prstGeom prst="roundRect">
          <a:avLst>
            <a:gd name="adj" fmla="val 10000"/>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DE2C5FF0-1760-4A3D-B374-E99E32D1E511}">
      <dsp:nvSpPr>
        <dsp:cNvPr id="0" name=""/>
        <dsp:cNvSpPr/>
      </dsp:nvSpPr>
      <dsp:spPr>
        <a:xfrm>
          <a:off x="4242196" y="1333415"/>
          <a:ext cx="3181647" cy="20203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b="1" kern="1200"/>
            <a:t>Water-extended Oil-based</a:t>
          </a:r>
          <a:endParaRPr lang="en-US" sz="3700" kern="1200"/>
        </a:p>
      </dsp:txBody>
      <dsp:txXfrm>
        <a:off x="4301370" y="1392589"/>
        <a:ext cx="3063299" cy="1901998"/>
      </dsp:txXfrm>
    </dsp:sp>
    <dsp:sp modelId="{E5CCC784-3A60-4FBA-A5F2-75BCDA55CEB9}">
      <dsp:nvSpPr>
        <dsp:cNvPr id="0" name=""/>
        <dsp:cNvSpPr/>
      </dsp:nvSpPr>
      <dsp:spPr>
        <a:xfrm>
          <a:off x="7777360" y="997575"/>
          <a:ext cx="3181647" cy="2020346"/>
        </a:xfrm>
        <a:prstGeom prst="roundRect">
          <a:avLst>
            <a:gd name="adj" fmla="val 10000"/>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4A6F1199-C347-42D3-8DE3-F7210D25EA90}">
      <dsp:nvSpPr>
        <dsp:cNvPr id="0" name=""/>
        <dsp:cNvSpPr/>
      </dsp:nvSpPr>
      <dsp:spPr>
        <a:xfrm>
          <a:off x="8130877" y="1333415"/>
          <a:ext cx="3181647" cy="20203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b="1" kern="1200"/>
            <a:t>Surfactant Based</a:t>
          </a:r>
          <a:endParaRPr lang="en-US" sz="3700" kern="1200"/>
        </a:p>
      </dsp:txBody>
      <dsp:txXfrm>
        <a:off x="8190051" y="1392589"/>
        <a:ext cx="3063299" cy="19019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36F7FE-04FA-4FB3-A85D-7FC39754D111}">
      <dsp:nvSpPr>
        <dsp:cNvPr id="0" name=""/>
        <dsp:cNvSpPr/>
      </dsp:nvSpPr>
      <dsp:spPr>
        <a:xfrm>
          <a:off x="0" y="540"/>
          <a:ext cx="5926864" cy="126507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CFC572-52AD-4654-BED1-881538EA6F1E}">
      <dsp:nvSpPr>
        <dsp:cNvPr id="0" name=""/>
        <dsp:cNvSpPr/>
      </dsp:nvSpPr>
      <dsp:spPr>
        <a:xfrm>
          <a:off x="382683" y="285181"/>
          <a:ext cx="695788" cy="69578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C98A1E8-512E-4ADE-9965-E81FA6F562A6}">
      <dsp:nvSpPr>
        <dsp:cNvPr id="0" name=""/>
        <dsp:cNvSpPr/>
      </dsp:nvSpPr>
      <dsp:spPr>
        <a:xfrm>
          <a:off x="1461156" y="540"/>
          <a:ext cx="4465707" cy="1265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887" tIns="133887" rIns="133887" bIns="133887" numCol="1" spcCol="1270" anchor="ctr" anchorCtr="0">
          <a:noAutofit/>
        </a:bodyPr>
        <a:lstStyle/>
        <a:p>
          <a:pPr marL="0" lvl="0" indent="0" algn="l" defTabSz="1111250">
            <a:lnSpc>
              <a:spcPct val="90000"/>
            </a:lnSpc>
            <a:spcBef>
              <a:spcPct val="0"/>
            </a:spcBef>
            <a:spcAft>
              <a:spcPct val="35000"/>
            </a:spcAft>
            <a:buNone/>
          </a:pPr>
          <a:r>
            <a:rPr lang="en-US" sz="2500" kern="1200"/>
            <a:t>Oil is the carrier</a:t>
          </a:r>
        </a:p>
      </dsp:txBody>
      <dsp:txXfrm>
        <a:off x="1461156" y="540"/>
        <a:ext cx="4465707" cy="1265070"/>
      </dsp:txXfrm>
    </dsp:sp>
    <dsp:sp modelId="{B83FECB1-7D50-4154-BF27-06F6482F9927}">
      <dsp:nvSpPr>
        <dsp:cNvPr id="0" name=""/>
        <dsp:cNvSpPr/>
      </dsp:nvSpPr>
      <dsp:spPr>
        <a:xfrm>
          <a:off x="0" y="1581878"/>
          <a:ext cx="5926864" cy="126507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E571C0-C1FE-4B9A-B6EC-78FF8766F103}">
      <dsp:nvSpPr>
        <dsp:cNvPr id="0" name=""/>
        <dsp:cNvSpPr/>
      </dsp:nvSpPr>
      <dsp:spPr>
        <a:xfrm>
          <a:off x="382683" y="1866519"/>
          <a:ext cx="695788" cy="6957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D4029D-3BD9-41B0-84BA-B74CE6C29345}">
      <dsp:nvSpPr>
        <dsp:cNvPr id="0" name=""/>
        <dsp:cNvSpPr/>
      </dsp:nvSpPr>
      <dsp:spPr>
        <a:xfrm>
          <a:off x="1461156" y="1581878"/>
          <a:ext cx="4465707" cy="1265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887" tIns="133887" rIns="133887" bIns="133887" numCol="1" spcCol="1270" anchor="ctr" anchorCtr="0">
          <a:noAutofit/>
        </a:bodyPr>
        <a:lstStyle/>
        <a:p>
          <a:pPr marL="0" lvl="0" indent="0" algn="l" defTabSz="1111250">
            <a:lnSpc>
              <a:spcPct val="90000"/>
            </a:lnSpc>
            <a:spcBef>
              <a:spcPct val="0"/>
            </a:spcBef>
            <a:spcAft>
              <a:spcPct val="35000"/>
            </a:spcAft>
            <a:buNone/>
          </a:pPr>
          <a:r>
            <a:rPr lang="en-US" sz="2500" kern="1200"/>
            <a:t>Actives may include EBS (amide), hydrophobic silica, or surfactants</a:t>
          </a:r>
        </a:p>
      </dsp:txBody>
      <dsp:txXfrm>
        <a:off x="1461156" y="1581878"/>
        <a:ext cx="4465707" cy="1265070"/>
      </dsp:txXfrm>
    </dsp:sp>
    <dsp:sp modelId="{06CD9E05-630D-4162-A598-E2048CCF6847}">
      <dsp:nvSpPr>
        <dsp:cNvPr id="0" name=""/>
        <dsp:cNvSpPr/>
      </dsp:nvSpPr>
      <dsp:spPr>
        <a:xfrm>
          <a:off x="0" y="3163216"/>
          <a:ext cx="5926864" cy="126507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6824FD-9014-4DE6-9C77-8F91B8688803}">
      <dsp:nvSpPr>
        <dsp:cNvPr id="0" name=""/>
        <dsp:cNvSpPr/>
      </dsp:nvSpPr>
      <dsp:spPr>
        <a:xfrm>
          <a:off x="382683" y="3447857"/>
          <a:ext cx="695788" cy="695788"/>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A8A2D10-E2C8-42C7-ACC9-848DB2EB5A75}">
      <dsp:nvSpPr>
        <dsp:cNvPr id="0" name=""/>
        <dsp:cNvSpPr/>
      </dsp:nvSpPr>
      <dsp:spPr>
        <a:xfrm>
          <a:off x="1461156" y="3163216"/>
          <a:ext cx="4465707" cy="1265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887" tIns="133887" rIns="133887" bIns="133887" numCol="1" spcCol="1270" anchor="ctr" anchorCtr="0">
          <a:noAutofit/>
        </a:bodyPr>
        <a:lstStyle/>
        <a:p>
          <a:pPr marL="0" lvl="0" indent="0" algn="l" defTabSz="1111250">
            <a:lnSpc>
              <a:spcPct val="90000"/>
            </a:lnSpc>
            <a:spcBef>
              <a:spcPct val="0"/>
            </a:spcBef>
            <a:spcAft>
              <a:spcPct val="35000"/>
            </a:spcAft>
            <a:buNone/>
          </a:pPr>
          <a:r>
            <a:rPr lang="en-US" sz="2500" kern="1200"/>
            <a:t>Combat surface foam and/or entrained air</a:t>
          </a:r>
        </a:p>
      </dsp:txBody>
      <dsp:txXfrm>
        <a:off x="1461156" y="3163216"/>
        <a:ext cx="4465707" cy="12650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36F7FE-04FA-4FB3-A85D-7FC39754D111}">
      <dsp:nvSpPr>
        <dsp:cNvPr id="0" name=""/>
        <dsp:cNvSpPr/>
      </dsp:nvSpPr>
      <dsp:spPr>
        <a:xfrm>
          <a:off x="0" y="1707"/>
          <a:ext cx="5914219" cy="86535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CFC572-52AD-4654-BED1-881538EA6F1E}">
      <dsp:nvSpPr>
        <dsp:cNvPr id="0" name=""/>
        <dsp:cNvSpPr/>
      </dsp:nvSpPr>
      <dsp:spPr>
        <a:xfrm>
          <a:off x="261771" y="196413"/>
          <a:ext cx="475947" cy="47594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C98A1E8-512E-4ADE-9965-E81FA6F562A6}">
      <dsp:nvSpPr>
        <dsp:cNvPr id="0" name=""/>
        <dsp:cNvSpPr/>
      </dsp:nvSpPr>
      <dsp:spPr>
        <a:xfrm>
          <a:off x="999489" y="1707"/>
          <a:ext cx="4914729" cy="865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584" tIns="91584" rIns="91584" bIns="91584" numCol="1" spcCol="1270" anchor="ctr" anchorCtr="0">
          <a:noAutofit/>
        </a:bodyPr>
        <a:lstStyle/>
        <a:p>
          <a:pPr marL="0" lvl="0" indent="0" algn="l" defTabSz="666750">
            <a:lnSpc>
              <a:spcPct val="100000"/>
            </a:lnSpc>
            <a:spcBef>
              <a:spcPct val="0"/>
            </a:spcBef>
            <a:spcAft>
              <a:spcPct val="35000"/>
            </a:spcAft>
            <a:buNone/>
          </a:pPr>
          <a:r>
            <a:rPr lang="en-US" altLang="en-US" sz="1500" kern="1200" dirty="0"/>
            <a:t>Oil and water are both carriers (less oil than oil-based products)</a:t>
          </a:r>
          <a:endParaRPr lang="en-US" sz="1500" kern="1200" dirty="0"/>
        </a:p>
      </dsp:txBody>
      <dsp:txXfrm>
        <a:off x="999489" y="1707"/>
        <a:ext cx="4914729" cy="865358"/>
      </dsp:txXfrm>
    </dsp:sp>
    <dsp:sp modelId="{5F35A7A4-BBE2-4CC9-A6BC-ED39373F4B6B}">
      <dsp:nvSpPr>
        <dsp:cNvPr id="0" name=""/>
        <dsp:cNvSpPr/>
      </dsp:nvSpPr>
      <dsp:spPr>
        <a:xfrm>
          <a:off x="0" y="1083406"/>
          <a:ext cx="5914219" cy="86535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6C186C-3C44-4AE2-A0FD-71E9369DC214}">
      <dsp:nvSpPr>
        <dsp:cNvPr id="0" name=""/>
        <dsp:cNvSpPr/>
      </dsp:nvSpPr>
      <dsp:spPr>
        <a:xfrm>
          <a:off x="261771" y="1278111"/>
          <a:ext cx="475947" cy="47594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BB9290-5952-4323-9547-F1C1F7CD2AF3}">
      <dsp:nvSpPr>
        <dsp:cNvPr id="0" name=""/>
        <dsp:cNvSpPr/>
      </dsp:nvSpPr>
      <dsp:spPr>
        <a:xfrm>
          <a:off x="999489" y="1083406"/>
          <a:ext cx="4914729" cy="865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584" tIns="91584" rIns="91584" bIns="91584" numCol="1" spcCol="1270" anchor="ctr" anchorCtr="0">
          <a:noAutofit/>
        </a:bodyPr>
        <a:lstStyle/>
        <a:p>
          <a:pPr marL="0" lvl="0" indent="0" algn="l" defTabSz="666750">
            <a:lnSpc>
              <a:spcPct val="100000"/>
            </a:lnSpc>
            <a:spcBef>
              <a:spcPct val="0"/>
            </a:spcBef>
            <a:spcAft>
              <a:spcPct val="35000"/>
            </a:spcAft>
            <a:buNone/>
          </a:pPr>
          <a:r>
            <a:rPr lang="en-US" sz="1500" b="0" kern="1200" dirty="0"/>
            <a:t>This chemistry is comprised of: oil, silica, EBS, esters, polyols, emulsification surfactants, silicones(if allowed). </a:t>
          </a:r>
        </a:p>
      </dsp:txBody>
      <dsp:txXfrm>
        <a:off x="999489" y="1083406"/>
        <a:ext cx="4914729" cy="865358"/>
      </dsp:txXfrm>
    </dsp:sp>
    <dsp:sp modelId="{B83FECB1-7D50-4154-BF27-06F6482F9927}">
      <dsp:nvSpPr>
        <dsp:cNvPr id="0" name=""/>
        <dsp:cNvSpPr/>
      </dsp:nvSpPr>
      <dsp:spPr>
        <a:xfrm>
          <a:off x="0" y="2165104"/>
          <a:ext cx="5914219" cy="86535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E571C0-C1FE-4B9A-B6EC-78FF8766F103}">
      <dsp:nvSpPr>
        <dsp:cNvPr id="0" name=""/>
        <dsp:cNvSpPr/>
      </dsp:nvSpPr>
      <dsp:spPr>
        <a:xfrm>
          <a:off x="261771" y="2359810"/>
          <a:ext cx="475947" cy="475947"/>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D4029D-3BD9-41B0-84BA-B74CE6C29345}">
      <dsp:nvSpPr>
        <dsp:cNvPr id="0" name=""/>
        <dsp:cNvSpPr/>
      </dsp:nvSpPr>
      <dsp:spPr>
        <a:xfrm>
          <a:off x="999489" y="2165104"/>
          <a:ext cx="4914729" cy="865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584" tIns="91584" rIns="91584" bIns="91584" numCol="1" spcCol="1270" anchor="ctr" anchorCtr="0">
          <a:noAutofit/>
        </a:bodyPr>
        <a:lstStyle/>
        <a:p>
          <a:pPr marL="0" lvl="0" indent="0" algn="l" defTabSz="666750">
            <a:lnSpc>
              <a:spcPct val="100000"/>
            </a:lnSpc>
            <a:spcBef>
              <a:spcPct val="0"/>
            </a:spcBef>
            <a:spcAft>
              <a:spcPct val="35000"/>
            </a:spcAft>
            <a:buNone/>
          </a:pPr>
          <a:r>
            <a:rPr lang="en-US" sz="1500" b="0" kern="1200" dirty="0"/>
            <a:t>Typically used on Fiberglass mat applications. </a:t>
          </a:r>
        </a:p>
      </dsp:txBody>
      <dsp:txXfrm>
        <a:off x="999489" y="2165104"/>
        <a:ext cx="4914729" cy="865358"/>
      </dsp:txXfrm>
    </dsp:sp>
    <dsp:sp modelId="{06CD9E05-630D-4162-A598-E2048CCF6847}">
      <dsp:nvSpPr>
        <dsp:cNvPr id="0" name=""/>
        <dsp:cNvSpPr/>
      </dsp:nvSpPr>
      <dsp:spPr>
        <a:xfrm>
          <a:off x="0" y="3246803"/>
          <a:ext cx="5914219" cy="86535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6824FD-9014-4DE6-9C77-8F91B8688803}">
      <dsp:nvSpPr>
        <dsp:cNvPr id="0" name=""/>
        <dsp:cNvSpPr/>
      </dsp:nvSpPr>
      <dsp:spPr>
        <a:xfrm>
          <a:off x="261771" y="3441509"/>
          <a:ext cx="475947" cy="475947"/>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A8A2D10-E2C8-42C7-ACC9-848DB2EB5A75}">
      <dsp:nvSpPr>
        <dsp:cNvPr id="0" name=""/>
        <dsp:cNvSpPr/>
      </dsp:nvSpPr>
      <dsp:spPr>
        <a:xfrm>
          <a:off x="999489" y="3246803"/>
          <a:ext cx="4914729" cy="865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584" tIns="91584" rIns="91584" bIns="91584" numCol="1" spcCol="1270" anchor="ctr" anchorCtr="0">
          <a:noAutofit/>
        </a:bodyPr>
        <a:lstStyle/>
        <a:p>
          <a:pPr marL="0" lvl="0" indent="0" algn="l" defTabSz="666750">
            <a:lnSpc>
              <a:spcPct val="100000"/>
            </a:lnSpc>
            <a:spcBef>
              <a:spcPct val="0"/>
            </a:spcBef>
            <a:spcAft>
              <a:spcPct val="35000"/>
            </a:spcAft>
            <a:buNone/>
          </a:pPr>
          <a:r>
            <a:rPr lang="en-US" sz="1500" b="0" kern="1200" dirty="0"/>
            <a:t>Cannot be formulated on-site</a:t>
          </a:r>
        </a:p>
      </dsp:txBody>
      <dsp:txXfrm>
        <a:off x="999489" y="3246803"/>
        <a:ext cx="4914729" cy="8653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36F7FE-04FA-4FB3-A85D-7FC39754D111}">
      <dsp:nvSpPr>
        <dsp:cNvPr id="0" name=""/>
        <dsp:cNvSpPr/>
      </dsp:nvSpPr>
      <dsp:spPr>
        <a:xfrm>
          <a:off x="0" y="1707"/>
          <a:ext cx="5914219" cy="86535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CFC572-52AD-4654-BED1-881538EA6F1E}">
      <dsp:nvSpPr>
        <dsp:cNvPr id="0" name=""/>
        <dsp:cNvSpPr/>
      </dsp:nvSpPr>
      <dsp:spPr>
        <a:xfrm>
          <a:off x="261771" y="196413"/>
          <a:ext cx="475947" cy="47594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C98A1E8-512E-4ADE-9965-E81FA6F562A6}">
      <dsp:nvSpPr>
        <dsp:cNvPr id="0" name=""/>
        <dsp:cNvSpPr/>
      </dsp:nvSpPr>
      <dsp:spPr>
        <a:xfrm>
          <a:off x="999489" y="1707"/>
          <a:ext cx="4914729" cy="865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584" tIns="91584" rIns="91584" bIns="91584" numCol="1" spcCol="1270" anchor="ctr" anchorCtr="0">
          <a:noAutofit/>
        </a:bodyPr>
        <a:lstStyle/>
        <a:p>
          <a:pPr marL="0" lvl="0" indent="0" algn="l" defTabSz="977900">
            <a:lnSpc>
              <a:spcPct val="100000"/>
            </a:lnSpc>
            <a:spcBef>
              <a:spcPct val="0"/>
            </a:spcBef>
            <a:spcAft>
              <a:spcPct val="35000"/>
            </a:spcAft>
            <a:buNone/>
          </a:pPr>
          <a:r>
            <a:rPr lang="en-US" altLang="en-US" sz="2200" kern="1200" dirty="0"/>
            <a:t>Contain no carriers</a:t>
          </a:r>
          <a:endParaRPr lang="en-US" sz="2200" kern="1200" dirty="0"/>
        </a:p>
      </dsp:txBody>
      <dsp:txXfrm>
        <a:off x="999489" y="1707"/>
        <a:ext cx="4914729" cy="865358"/>
      </dsp:txXfrm>
    </dsp:sp>
    <dsp:sp modelId="{5F35A7A4-BBE2-4CC9-A6BC-ED39373F4B6B}">
      <dsp:nvSpPr>
        <dsp:cNvPr id="0" name=""/>
        <dsp:cNvSpPr/>
      </dsp:nvSpPr>
      <dsp:spPr>
        <a:xfrm>
          <a:off x="0" y="1083406"/>
          <a:ext cx="5914219" cy="86535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6C186C-3C44-4AE2-A0FD-71E9369DC214}">
      <dsp:nvSpPr>
        <dsp:cNvPr id="0" name=""/>
        <dsp:cNvSpPr/>
      </dsp:nvSpPr>
      <dsp:spPr>
        <a:xfrm>
          <a:off x="261771" y="1278111"/>
          <a:ext cx="475947" cy="47594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BB9290-5952-4323-9547-F1C1F7CD2AF3}">
      <dsp:nvSpPr>
        <dsp:cNvPr id="0" name=""/>
        <dsp:cNvSpPr/>
      </dsp:nvSpPr>
      <dsp:spPr>
        <a:xfrm>
          <a:off x="999489" y="1083406"/>
          <a:ext cx="4914729" cy="865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584" tIns="91584" rIns="91584" bIns="91584" numCol="1" spcCol="1270" anchor="ctr" anchorCtr="0">
          <a:noAutofit/>
        </a:bodyPr>
        <a:lstStyle/>
        <a:p>
          <a:pPr marL="0" lvl="0" indent="0" algn="l" defTabSz="977900">
            <a:lnSpc>
              <a:spcPct val="100000"/>
            </a:lnSpc>
            <a:spcBef>
              <a:spcPct val="0"/>
            </a:spcBef>
            <a:spcAft>
              <a:spcPct val="35000"/>
            </a:spcAft>
            <a:buNone/>
          </a:pPr>
          <a:r>
            <a:rPr lang="en-US" altLang="en-US" sz="2200" kern="1200" dirty="0"/>
            <a:t>Usually blends of surfactants</a:t>
          </a:r>
          <a:endParaRPr lang="en-US" sz="2200" b="0" kern="1200" dirty="0"/>
        </a:p>
      </dsp:txBody>
      <dsp:txXfrm>
        <a:off x="999489" y="1083406"/>
        <a:ext cx="4914729" cy="865358"/>
      </dsp:txXfrm>
    </dsp:sp>
    <dsp:sp modelId="{B83FECB1-7D50-4154-BF27-06F6482F9927}">
      <dsp:nvSpPr>
        <dsp:cNvPr id="0" name=""/>
        <dsp:cNvSpPr/>
      </dsp:nvSpPr>
      <dsp:spPr>
        <a:xfrm>
          <a:off x="0" y="2165104"/>
          <a:ext cx="5914219" cy="86535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E571C0-C1FE-4B9A-B6EC-78FF8766F103}">
      <dsp:nvSpPr>
        <dsp:cNvPr id="0" name=""/>
        <dsp:cNvSpPr/>
      </dsp:nvSpPr>
      <dsp:spPr>
        <a:xfrm>
          <a:off x="261771" y="2359810"/>
          <a:ext cx="475947" cy="475947"/>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D4029D-3BD9-41B0-84BA-B74CE6C29345}">
      <dsp:nvSpPr>
        <dsp:cNvPr id="0" name=""/>
        <dsp:cNvSpPr/>
      </dsp:nvSpPr>
      <dsp:spPr>
        <a:xfrm>
          <a:off x="999489" y="2165104"/>
          <a:ext cx="4914729" cy="865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584" tIns="91584" rIns="91584" bIns="91584" numCol="1" spcCol="1270" anchor="ctr" anchorCtr="0">
          <a:noAutofit/>
        </a:bodyPr>
        <a:lstStyle/>
        <a:p>
          <a:pPr marL="0" lvl="0" indent="0" algn="l" defTabSz="977900">
            <a:lnSpc>
              <a:spcPct val="100000"/>
            </a:lnSpc>
            <a:spcBef>
              <a:spcPct val="0"/>
            </a:spcBef>
            <a:spcAft>
              <a:spcPct val="35000"/>
            </a:spcAft>
            <a:buNone/>
          </a:pPr>
          <a:r>
            <a:rPr lang="en-US" altLang="en-US" sz="2200" kern="1200" dirty="0"/>
            <a:t>May or may not contain particulates</a:t>
          </a:r>
          <a:endParaRPr lang="en-US" sz="2200" b="0" kern="1200" dirty="0"/>
        </a:p>
      </dsp:txBody>
      <dsp:txXfrm>
        <a:off x="999489" y="2165104"/>
        <a:ext cx="4914729" cy="865358"/>
      </dsp:txXfrm>
    </dsp:sp>
    <dsp:sp modelId="{06CD9E05-630D-4162-A598-E2048CCF6847}">
      <dsp:nvSpPr>
        <dsp:cNvPr id="0" name=""/>
        <dsp:cNvSpPr/>
      </dsp:nvSpPr>
      <dsp:spPr>
        <a:xfrm>
          <a:off x="0" y="3246803"/>
          <a:ext cx="5914219" cy="86535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6824FD-9014-4DE6-9C77-8F91B8688803}">
      <dsp:nvSpPr>
        <dsp:cNvPr id="0" name=""/>
        <dsp:cNvSpPr/>
      </dsp:nvSpPr>
      <dsp:spPr>
        <a:xfrm>
          <a:off x="261771" y="3441509"/>
          <a:ext cx="475947" cy="475947"/>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A8A2D10-E2C8-42C7-ACC9-848DB2EB5A75}">
      <dsp:nvSpPr>
        <dsp:cNvPr id="0" name=""/>
        <dsp:cNvSpPr/>
      </dsp:nvSpPr>
      <dsp:spPr>
        <a:xfrm>
          <a:off x="999489" y="3246803"/>
          <a:ext cx="4914729" cy="865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584" tIns="91584" rIns="91584" bIns="91584" numCol="1" spcCol="1270" anchor="ctr" anchorCtr="0">
          <a:noAutofit/>
        </a:bodyPr>
        <a:lstStyle/>
        <a:p>
          <a:pPr marL="0" lvl="0" indent="0" algn="l" defTabSz="977900">
            <a:lnSpc>
              <a:spcPct val="100000"/>
            </a:lnSpc>
            <a:spcBef>
              <a:spcPct val="0"/>
            </a:spcBef>
            <a:spcAft>
              <a:spcPct val="35000"/>
            </a:spcAft>
            <a:buNone/>
          </a:pPr>
          <a:r>
            <a:rPr lang="en-US" altLang="en-US" sz="2200" kern="1200" dirty="0"/>
            <a:t>Typically 100% Active</a:t>
          </a:r>
          <a:endParaRPr lang="en-US" sz="2200" b="0" kern="1200" dirty="0"/>
        </a:p>
      </dsp:txBody>
      <dsp:txXfrm>
        <a:off x="999489" y="3246803"/>
        <a:ext cx="4914729" cy="8653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18C881-2BE4-4A60-AA39-A87696C6D8AF}">
      <dsp:nvSpPr>
        <dsp:cNvPr id="0" name=""/>
        <dsp:cNvSpPr/>
      </dsp:nvSpPr>
      <dsp:spPr>
        <a:xfrm>
          <a:off x="2362262" y="306484"/>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3C13CF5-EBAC-427C-A1D1-6F22FA789C9E}">
      <dsp:nvSpPr>
        <dsp:cNvPr id="0" name=""/>
        <dsp:cNvSpPr/>
      </dsp:nvSpPr>
      <dsp:spPr>
        <a:xfrm>
          <a:off x="958262" y="1979234"/>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defRPr b="1"/>
          </a:pPr>
          <a:r>
            <a:rPr lang="en-US" sz="3600" b="1" kern="1200"/>
            <a:t>Defoamers</a:t>
          </a:r>
        </a:p>
      </dsp:txBody>
      <dsp:txXfrm>
        <a:off x="958262" y="1979234"/>
        <a:ext cx="4320000" cy="648000"/>
      </dsp:txXfrm>
    </dsp:sp>
    <dsp:sp modelId="{FC14EC48-3204-4E0C-8AA4-D37D952355F3}">
      <dsp:nvSpPr>
        <dsp:cNvPr id="0" name=""/>
        <dsp:cNvSpPr/>
      </dsp:nvSpPr>
      <dsp:spPr>
        <a:xfrm>
          <a:off x="958262" y="2702001"/>
          <a:ext cx="4320000" cy="1342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None/>
          </a:pPr>
          <a:r>
            <a:rPr lang="en-US" sz="1700" kern="1200"/>
            <a:t>Hydrophobic Particles</a:t>
          </a:r>
        </a:p>
        <a:p>
          <a:pPr marL="171450" lvl="1" indent="-171450" algn="l" defTabSz="755650">
            <a:lnSpc>
              <a:spcPct val="90000"/>
            </a:lnSpc>
            <a:spcBef>
              <a:spcPct val="0"/>
            </a:spcBef>
            <a:spcAft>
              <a:spcPct val="15000"/>
            </a:spcAft>
            <a:buChar char="•"/>
          </a:pPr>
          <a:r>
            <a:rPr lang="en-US" sz="1700" kern="1200" dirty="0"/>
            <a:t>Hydrophobic silica</a:t>
          </a:r>
        </a:p>
        <a:p>
          <a:pPr marL="171450" lvl="1" indent="-171450" algn="l" defTabSz="755650">
            <a:lnSpc>
              <a:spcPct val="90000"/>
            </a:lnSpc>
            <a:spcBef>
              <a:spcPct val="0"/>
            </a:spcBef>
            <a:spcAft>
              <a:spcPct val="15000"/>
            </a:spcAft>
            <a:buChar char="•"/>
          </a:pPr>
          <a:r>
            <a:rPr lang="en-US" sz="1700" kern="1200" dirty="0"/>
            <a:t>Ethylene bis </a:t>
          </a:r>
          <a:r>
            <a:rPr lang="en-US" sz="1700" kern="1200" dirty="0" err="1"/>
            <a:t>Stearamide</a:t>
          </a:r>
          <a:r>
            <a:rPr lang="en-US" sz="1700" kern="1200" dirty="0"/>
            <a:t> wax (EBS)</a:t>
          </a:r>
        </a:p>
        <a:p>
          <a:pPr marL="171450" lvl="1" indent="-171450" algn="l" defTabSz="755650">
            <a:lnSpc>
              <a:spcPct val="90000"/>
            </a:lnSpc>
            <a:spcBef>
              <a:spcPct val="0"/>
            </a:spcBef>
            <a:spcAft>
              <a:spcPct val="15000"/>
            </a:spcAft>
            <a:buChar char="•"/>
          </a:pPr>
          <a:r>
            <a:rPr lang="en-US" sz="1700" kern="1200" dirty="0"/>
            <a:t>Wax</a:t>
          </a:r>
        </a:p>
        <a:p>
          <a:pPr marL="171450" lvl="1" indent="-171450" algn="l" defTabSz="755650">
            <a:lnSpc>
              <a:spcPct val="90000"/>
            </a:lnSpc>
            <a:spcBef>
              <a:spcPct val="0"/>
            </a:spcBef>
            <a:spcAft>
              <a:spcPct val="15000"/>
            </a:spcAft>
            <a:buChar char="•"/>
          </a:pPr>
          <a:r>
            <a:rPr lang="en-US" sz="1700" kern="1200"/>
            <a:t>Fatty alcohols</a:t>
          </a:r>
        </a:p>
      </dsp:txBody>
      <dsp:txXfrm>
        <a:off x="958262" y="2702001"/>
        <a:ext cx="4320000" cy="1342850"/>
      </dsp:txXfrm>
    </dsp:sp>
    <dsp:sp modelId="{0298A450-6FAC-4057-8B5A-893E3976F319}">
      <dsp:nvSpPr>
        <dsp:cNvPr id="0" name=""/>
        <dsp:cNvSpPr/>
      </dsp:nvSpPr>
      <dsp:spPr>
        <a:xfrm>
          <a:off x="7438262" y="306484"/>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7335E7C-B1AB-409F-81F1-6B379B8BD431}">
      <dsp:nvSpPr>
        <dsp:cNvPr id="0" name=""/>
        <dsp:cNvSpPr/>
      </dsp:nvSpPr>
      <dsp:spPr>
        <a:xfrm>
          <a:off x="6034262" y="1979234"/>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defRPr b="1"/>
          </a:pPr>
          <a:r>
            <a:rPr lang="en-US" sz="3600" b="1" kern="1200"/>
            <a:t>Antifoams</a:t>
          </a:r>
        </a:p>
      </dsp:txBody>
      <dsp:txXfrm>
        <a:off x="6034262" y="1979234"/>
        <a:ext cx="4320000" cy="648000"/>
      </dsp:txXfrm>
    </dsp:sp>
    <dsp:sp modelId="{9727D241-CFCE-4BDB-90DE-E0C4EFDBD130}">
      <dsp:nvSpPr>
        <dsp:cNvPr id="0" name=""/>
        <dsp:cNvSpPr/>
      </dsp:nvSpPr>
      <dsp:spPr>
        <a:xfrm>
          <a:off x="6034262" y="2702001"/>
          <a:ext cx="4320000" cy="1342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None/>
          </a:pPr>
          <a:r>
            <a:rPr lang="en-US" sz="1700" kern="1200"/>
            <a:t>Surfactants</a:t>
          </a:r>
        </a:p>
        <a:p>
          <a:pPr marL="171450" lvl="1" indent="-171450" algn="l" defTabSz="755650">
            <a:lnSpc>
              <a:spcPct val="90000"/>
            </a:lnSpc>
            <a:spcBef>
              <a:spcPct val="0"/>
            </a:spcBef>
            <a:spcAft>
              <a:spcPct val="15000"/>
            </a:spcAft>
            <a:buChar char="•"/>
          </a:pPr>
          <a:r>
            <a:rPr lang="en-US" sz="1700" kern="1200"/>
            <a:t>Fatty esters</a:t>
          </a:r>
        </a:p>
        <a:p>
          <a:pPr marL="171450" lvl="1" indent="-171450" algn="l" defTabSz="755650">
            <a:lnSpc>
              <a:spcPct val="90000"/>
            </a:lnSpc>
            <a:spcBef>
              <a:spcPct val="0"/>
            </a:spcBef>
            <a:spcAft>
              <a:spcPct val="15000"/>
            </a:spcAft>
            <a:buChar char="•"/>
          </a:pPr>
          <a:r>
            <a:rPr lang="en-US" sz="1700" kern="1200" dirty="0"/>
            <a:t>Polyethylene glycol ester (PEG ester)</a:t>
          </a:r>
        </a:p>
        <a:p>
          <a:pPr marL="171450" lvl="1" indent="-171450" algn="l" defTabSz="755650">
            <a:lnSpc>
              <a:spcPct val="90000"/>
            </a:lnSpc>
            <a:spcBef>
              <a:spcPct val="0"/>
            </a:spcBef>
            <a:spcAft>
              <a:spcPct val="15000"/>
            </a:spcAft>
            <a:buChar char="•"/>
          </a:pPr>
          <a:r>
            <a:rPr lang="en-US" sz="1700" kern="1200"/>
            <a:t>Polypropylene glycol (PPG)</a:t>
          </a:r>
        </a:p>
        <a:p>
          <a:pPr marL="0" lvl="0" indent="0" algn="l" defTabSz="755650">
            <a:lnSpc>
              <a:spcPct val="90000"/>
            </a:lnSpc>
            <a:spcBef>
              <a:spcPct val="0"/>
            </a:spcBef>
            <a:spcAft>
              <a:spcPct val="35000"/>
            </a:spcAft>
            <a:buNone/>
          </a:pPr>
          <a:r>
            <a:rPr lang="en-US" sz="1700" kern="1200"/>
            <a:t>Emulsifiers and Spreading Agents</a:t>
          </a:r>
        </a:p>
      </dsp:txBody>
      <dsp:txXfrm>
        <a:off x="6034262" y="2702001"/>
        <a:ext cx="4320000" cy="13428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4A77C6-C61A-4166-8209-E072BEA6C5EB}">
      <dsp:nvSpPr>
        <dsp:cNvPr id="0" name=""/>
        <dsp:cNvSpPr/>
      </dsp:nvSpPr>
      <dsp:spPr>
        <a:xfrm rot="5400000">
          <a:off x="4449565" y="68282"/>
          <a:ext cx="1611077" cy="1479806"/>
        </a:xfrm>
        <a:prstGeom prst="hexagon">
          <a:avLst>
            <a:gd name="adj" fmla="val 25000"/>
            <a:gd name="vf" fmla="val 11547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Temperature</a:t>
          </a:r>
        </a:p>
      </dsp:txBody>
      <dsp:txXfrm rot="-5400000">
        <a:off x="4751786" y="260221"/>
        <a:ext cx="1006634" cy="1095929"/>
      </dsp:txXfrm>
    </dsp:sp>
    <dsp:sp modelId="{3D23190E-4392-4231-9E98-5786FB42FE85}">
      <dsp:nvSpPr>
        <dsp:cNvPr id="0" name=""/>
        <dsp:cNvSpPr/>
      </dsp:nvSpPr>
      <dsp:spPr>
        <a:xfrm>
          <a:off x="2756323" y="324862"/>
          <a:ext cx="1739963" cy="966646"/>
        </a:xfrm>
        <a:prstGeom prst="rect">
          <a:avLst/>
        </a:prstGeom>
        <a:noFill/>
        <a:ln>
          <a:noFill/>
        </a:ln>
        <a:effectLst/>
      </dsp:spPr>
      <dsp:style>
        <a:lnRef idx="0">
          <a:scrgbClr r="0" g="0" b="0"/>
        </a:lnRef>
        <a:fillRef idx="0">
          <a:scrgbClr r="0" g="0" b="0"/>
        </a:fillRef>
        <a:effectRef idx="0">
          <a:scrgbClr r="0" g="0" b="0"/>
        </a:effectRef>
        <a:fontRef idx="minor"/>
      </dsp:style>
    </dsp:sp>
    <dsp:sp modelId="{8766EE7B-B807-4119-844B-983E984F9F8F}">
      <dsp:nvSpPr>
        <dsp:cNvPr id="0" name=""/>
        <dsp:cNvSpPr/>
      </dsp:nvSpPr>
      <dsp:spPr>
        <a:xfrm rot="5400000">
          <a:off x="5191620" y="1485434"/>
          <a:ext cx="1611077" cy="1401637"/>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t>Other Antifoams</a:t>
          </a:r>
        </a:p>
      </dsp:txBody>
      <dsp:txXfrm rot="-5400000">
        <a:off x="5514762" y="1631773"/>
        <a:ext cx="964793" cy="1108959"/>
      </dsp:txXfrm>
    </dsp:sp>
    <dsp:sp modelId="{D8DE1760-428C-4166-BAAA-B09919F3968A}">
      <dsp:nvSpPr>
        <dsp:cNvPr id="0" name=""/>
        <dsp:cNvSpPr/>
      </dsp:nvSpPr>
      <dsp:spPr>
        <a:xfrm rot="5400000">
          <a:off x="5209349" y="1474849"/>
          <a:ext cx="1611077" cy="1401637"/>
        </a:xfrm>
        <a:prstGeom prst="hexagon">
          <a:avLst>
            <a:gd name="adj" fmla="val 25000"/>
            <a:gd name="vf" fmla="val 11547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Bacterial population</a:t>
          </a:r>
        </a:p>
      </dsp:txBody>
      <dsp:txXfrm rot="-5400000">
        <a:off x="5532491" y="1621188"/>
        <a:ext cx="964793" cy="1108959"/>
      </dsp:txXfrm>
    </dsp:sp>
    <dsp:sp modelId="{1E4BCB7D-A797-4BBD-8841-F3FBBF60E079}">
      <dsp:nvSpPr>
        <dsp:cNvPr id="0" name=""/>
        <dsp:cNvSpPr/>
      </dsp:nvSpPr>
      <dsp:spPr>
        <a:xfrm>
          <a:off x="6758239" y="1692345"/>
          <a:ext cx="1797962" cy="966646"/>
        </a:xfrm>
        <a:prstGeom prst="rect">
          <a:avLst/>
        </a:prstGeom>
        <a:noFill/>
        <a:ln>
          <a:noFill/>
        </a:ln>
        <a:effectLst/>
      </dsp:spPr>
      <dsp:style>
        <a:lnRef idx="0">
          <a:scrgbClr r="0" g="0" b="0"/>
        </a:lnRef>
        <a:fillRef idx="0">
          <a:scrgbClr r="0" g="0" b="0"/>
        </a:fillRef>
        <a:effectRef idx="0">
          <a:scrgbClr r="0" g="0" b="0"/>
        </a:effectRef>
        <a:fontRef idx="minor"/>
      </dsp:style>
    </dsp:sp>
    <dsp:sp modelId="{050A30CB-5E1A-45FF-962A-57AB1BBBA883}">
      <dsp:nvSpPr>
        <dsp:cNvPr id="0" name=""/>
        <dsp:cNvSpPr/>
      </dsp:nvSpPr>
      <dsp:spPr>
        <a:xfrm rot="5400000">
          <a:off x="3695581" y="1474849"/>
          <a:ext cx="1611077" cy="1401637"/>
        </a:xfrm>
        <a:prstGeom prst="hexagon">
          <a:avLst>
            <a:gd name="adj" fmla="val 25000"/>
            <a:gd name="vf" fmla="val 11547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t>Feeding Method</a:t>
          </a:r>
        </a:p>
      </dsp:txBody>
      <dsp:txXfrm rot="-5400000">
        <a:off x="4018723" y="1621188"/>
        <a:ext cx="964793" cy="1108959"/>
      </dsp:txXfrm>
    </dsp:sp>
    <dsp:sp modelId="{926EBC02-8138-4C6E-8D34-076B3870D70E}">
      <dsp:nvSpPr>
        <dsp:cNvPr id="0" name=""/>
        <dsp:cNvSpPr/>
      </dsp:nvSpPr>
      <dsp:spPr>
        <a:xfrm rot="5400000">
          <a:off x="4449565" y="2842332"/>
          <a:ext cx="1611077" cy="1401637"/>
        </a:xfrm>
        <a:prstGeom prst="hexagon">
          <a:avLst>
            <a:gd name="adj" fmla="val 25000"/>
            <a:gd name="vf" fmla="val 11547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Other Antifoams</a:t>
          </a:r>
        </a:p>
      </dsp:txBody>
      <dsp:txXfrm rot="-5400000">
        <a:off x="4772707" y="2988671"/>
        <a:ext cx="964793" cy="1108959"/>
      </dsp:txXfrm>
    </dsp:sp>
    <dsp:sp modelId="{32DE79E8-EB5B-406E-AC0B-40AE531D3E93}">
      <dsp:nvSpPr>
        <dsp:cNvPr id="0" name=""/>
        <dsp:cNvSpPr/>
      </dsp:nvSpPr>
      <dsp:spPr>
        <a:xfrm>
          <a:off x="2756323" y="3059827"/>
          <a:ext cx="1739963" cy="966646"/>
        </a:xfrm>
        <a:prstGeom prst="rect">
          <a:avLst/>
        </a:prstGeom>
        <a:noFill/>
        <a:ln>
          <a:noFill/>
        </a:ln>
        <a:effectLst/>
      </dsp:spPr>
      <dsp:style>
        <a:lnRef idx="0">
          <a:scrgbClr r="0" g="0" b="0"/>
        </a:lnRef>
        <a:fillRef idx="0">
          <a:scrgbClr r="0" g="0" b="0"/>
        </a:fillRef>
        <a:effectRef idx="0">
          <a:scrgbClr r="0" g="0" b="0"/>
        </a:effectRef>
        <a:fontRef idx="minor"/>
      </dsp:style>
    </dsp:sp>
    <dsp:sp modelId="{AC2DA7FE-B76E-4767-888E-614FB9FF0AC5}">
      <dsp:nvSpPr>
        <dsp:cNvPr id="0" name=""/>
        <dsp:cNvSpPr/>
      </dsp:nvSpPr>
      <dsp:spPr>
        <a:xfrm rot="5400000">
          <a:off x="5963333" y="2842332"/>
          <a:ext cx="1611077" cy="1401637"/>
        </a:xfrm>
        <a:prstGeom prst="hexagon">
          <a:avLst>
            <a:gd name="adj" fmla="val 25000"/>
            <a:gd name="vf" fmla="val 11547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t>Agitation</a:t>
          </a:r>
        </a:p>
      </dsp:txBody>
      <dsp:txXfrm rot="-5400000">
        <a:off x="6286475" y="2988671"/>
        <a:ext cx="964793" cy="110895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00EB06DF-D0A9-F147-92E9-DD03E1464ECD}" type="datetimeFigureOut">
              <a:rPr lang="en-US" smtClean="0"/>
              <a:pPr/>
              <a:t>10/25/2025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33BC3F56-D2DB-424E-9989-AF11DC652DB7}" type="slidenum">
              <a:rPr lang="en-US" smtClean="0"/>
              <a:pPr/>
              <a:t>‹#›</a:t>
            </a:fld>
            <a:endParaRPr lang="en-US" dirty="0"/>
          </a:p>
        </p:txBody>
      </p:sp>
    </p:spTree>
    <p:extLst>
      <p:ext uri="{BB962C8B-B14F-4D97-AF65-F5344CB8AC3E}">
        <p14:creationId xmlns:p14="http://schemas.microsoft.com/office/powerpoint/2010/main" val="252132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5EED5D35-F0AC-4539-A836-863D1F2EEACC}"/>
              </a:ext>
            </a:extLst>
          </p:cNvPr>
          <p:cNvSpPr>
            <a:spLocks noGrp="1" noChangeArrowheads="1"/>
          </p:cNvSpPr>
          <p:nvPr>
            <p:ph type="body" idx="1"/>
          </p:nvPr>
        </p:nvSpPr>
        <p:spPr>
          <a:noFill/>
          <a:ln/>
        </p:spPr>
        <p:txBody>
          <a:bodyPr/>
          <a:lstStyle/>
          <a:p>
            <a:r>
              <a:rPr lang="en-US" altLang="en-US"/>
              <a:t>Oil-based hot stock defoamers are typically formulated with 90-98% oil and 2-10% active ingredients, such as silica, silicone, or ethylene bis Stearamide (EBS).  The concentration of actives is limited because higher loading of actives causes the viscosity of the oil/achieves emulsion to rise to unpumpable levels.  These formulations work well to eliminate surface foam, but they have little effect on entrained air.</a:t>
            </a:r>
          </a:p>
          <a:p>
            <a:endParaRPr lang="en-US" altLang="en-US"/>
          </a:p>
          <a:p>
            <a:r>
              <a:rPr lang="en-US" altLang="en-US"/>
              <a:t>Potential drawbacks to the use of oil-based defoamers include reduced sizing and inference with other important sheet properties, deposits, and VOC emissions.  Hydrocarbon carrier oils in defoamer products are a major source of VOC emissions.</a:t>
            </a:r>
          </a:p>
          <a:p>
            <a:endParaRPr lang="en-US" altLang="en-US"/>
          </a:p>
          <a:p>
            <a:r>
              <a:rPr lang="en-US" altLang="en-US"/>
              <a:t>Oil helps form deposits.  Hydrocarbon in oil-based antifoams have a high affinity for the components of pitch and slime deposits.  These  antifoam hydrocarbons often become part of existing deposits, increasing their volume, severity, and control costs.</a:t>
            </a:r>
          </a:p>
          <a:p>
            <a:endParaRPr lang="en-US" altLang="en-US"/>
          </a:p>
          <a:p>
            <a:r>
              <a:rPr lang="en-US" altLang="en-US"/>
              <a:t>Numerous laboratory studies have shown that the hydrocarbons in oil-based defoamers can adversely affect the retention efficiency of many sizing agents by solubilizing resinate particles and preventing the precipitation onto fiber.  Many surfactants in formulated Antifoam products act as wetting agents, in direct opposition to sizing. </a:t>
            </a:r>
          </a:p>
        </p:txBody>
      </p:sp>
      <p:sp>
        <p:nvSpPr>
          <p:cNvPr id="37891" name="Rectangle 3">
            <a:extLst>
              <a:ext uri="{FF2B5EF4-FFF2-40B4-BE49-F238E27FC236}">
                <a16:creationId xmlns:a16="http://schemas.microsoft.com/office/drawing/2014/main" id="{A1FF6BA0-B146-4D16-B1BC-4907E391A26F}"/>
              </a:ext>
            </a:extLst>
          </p:cNvPr>
          <p:cNvSpPr>
            <a:spLocks noGrp="1" noRot="1" noChangeAspect="1" noChangeArrowheads="1" noTextEdit="1"/>
          </p:cNvSpPr>
          <p:nvPr>
            <p:ph type="sldImg"/>
          </p:nvPr>
        </p:nvSpPr>
        <p:spPr>
          <a:ln cap="flat"/>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F5F478CA-390E-4A53-99C2-ABE734072DB8}"/>
              </a:ext>
            </a:extLst>
          </p:cNvPr>
          <p:cNvSpPr>
            <a:spLocks noGrp="1" noChangeArrowheads="1"/>
          </p:cNvSpPr>
          <p:nvPr>
            <p:ph type="body" idx="1"/>
          </p:nvPr>
        </p:nvSpPr>
        <p:spPr>
          <a:noFill/>
          <a:ln/>
        </p:spPr>
        <p:txBody>
          <a:bodyPr/>
          <a:lstStyle/>
          <a:p>
            <a:r>
              <a:rPr lang="en-US" altLang="en-US"/>
              <a:t>Hydrophobic particles arrange themselves between the gas/liquid interface of the bubble and interrupt the arrangement of the molecules in the bubble will to produce localized weak points.  The disrupt wall breaks, causing entrained air bubbles to </a:t>
            </a:r>
            <a:r>
              <a:rPr lang="en-US" altLang="en-US" err="1"/>
              <a:t>coalescefrom</a:t>
            </a:r>
            <a:r>
              <a:rPr lang="en-US" altLang="en-US"/>
              <a:t> </a:t>
            </a:r>
          </a:p>
          <a:p>
            <a:endParaRPr lang="en-US" altLang="en-US"/>
          </a:p>
          <a:p>
            <a:endParaRPr lang="en-US" altLang="en-US"/>
          </a:p>
          <a:p>
            <a:endParaRPr lang="en-US" altLang="en-US"/>
          </a:p>
        </p:txBody>
      </p:sp>
      <p:sp>
        <p:nvSpPr>
          <p:cNvPr id="27651" name="Rectangle 3">
            <a:extLst>
              <a:ext uri="{FF2B5EF4-FFF2-40B4-BE49-F238E27FC236}">
                <a16:creationId xmlns:a16="http://schemas.microsoft.com/office/drawing/2014/main" id="{6953C072-8533-4AAC-B095-A635999DAA25}"/>
              </a:ext>
            </a:extLst>
          </p:cNvPr>
          <p:cNvSpPr>
            <a:spLocks noGrp="1" noRot="1" noChangeAspect="1" noChangeArrowheads="1" noTextEdit="1"/>
          </p:cNvSpPr>
          <p:nvPr>
            <p:ph type="sldImg"/>
          </p:nvPr>
        </p:nvSpPr>
        <p:spPr>
          <a:ln cap="flat"/>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9EB95D-5015-4A17-B1D7-CDAB7E00B60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5663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7F71DF-6145-44EF-A998-F2A4DC54EA5E}" type="slidenum">
              <a:rPr lang="en-US" smtClean="0"/>
              <a:t>30</a:t>
            </a:fld>
            <a:endParaRPr lang="en-US" dirty="0"/>
          </a:p>
        </p:txBody>
      </p:sp>
    </p:spTree>
    <p:extLst>
      <p:ext uri="{BB962C8B-B14F-4D97-AF65-F5344CB8AC3E}">
        <p14:creationId xmlns:p14="http://schemas.microsoft.com/office/powerpoint/2010/main" val="1503573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7F71DF-6145-44EF-A998-F2A4DC54EA5E}" type="slidenum">
              <a:rPr lang="en-US" smtClean="0"/>
              <a:t>31</a:t>
            </a:fld>
            <a:endParaRPr lang="en-US" dirty="0"/>
          </a:p>
        </p:txBody>
      </p:sp>
    </p:spTree>
    <p:extLst>
      <p:ext uri="{BB962C8B-B14F-4D97-AF65-F5344CB8AC3E}">
        <p14:creationId xmlns:p14="http://schemas.microsoft.com/office/powerpoint/2010/main" val="2363841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7F71DF-6145-44EF-A998-F2A4DC54EA5E}" type="slidenum">
              <a:rPr lang="en-US" smtClean="0"/>
              <a:t>33</a:t>
            </a:fld>
            <a:endParaRPr lang="en-US" dirty="0"/>
          </a:p>
        </p:txBody>
      </p:sp>
    </p:spTree>
    <p:extLst>
      <p:ext uri="{BB962C8B-B14F-4D97-AF65-F5344CB8AC3E}">
        <p14:creationId xmlns:p14="http://schemas.microsoft.com/office/powerpoint/2010/main" val="2667140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BC3F56-D2DB-424E-9989-AF11DC652DB7}" type="slidenum">
              <a:rPr lang="en-US" smtClean="0"/>
              <a:pPr/>
              <a:t>36</a:t>
            </a:fld>
            <a:endParaRPr lang="en-US" dirty="0"/>
          </a:p>
        </p:txBody>
      </p:sp>
    </p:spTree>
    <p:extLst>
      <p:ext uri="{BB962C8B-B14F-4D97-AF65-F5344CB8AC3E}">
        <p14:creationId xmlns:p14="http://schemas.microsoft.com/office/powerpoint/2010/main" val="23859396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2_Title Slide Arrow Down_sample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CB1A87-B3ED-CC3F-5E59-AE0B2A2FBC80}"/>
              </a:ext>
            </a:extLst>
          </p:cNvPr>
          <p:cNvSpPr/>
          <p:nvPr/>
        </p:nvSpPr>
        <p:spPr>
          <a:xfrm>
            <a:off x="0" y="6151255"/>
            <a:ext cx="12192000" cy="706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C8250AD-D484-598D-30B3-1EB4C7BDE5A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0412"/>
          <a:stretch/>
        </p:blipFill>
        <p:spPr>
          <a:xfrm>
            <a:off x="0" y="0"/>
            <a:ext cx="12192000" cy="6858000"/>
          </a:xfrm>
          <a:prstGeom prst="rect">
            <a:avLst/>
          </a:prstGeom>
        </p:spPr>
      </p:pic>
      <p:sp>
        <p:nvSpPr>
          <p:cNvPr id="7" name="Rectangle 6">
            <a:extLst>
              <a:ext uri="{FF2B5EF4-FFF2-40B4-BE49-F238E27FC236}">
                <a16:creationId xmlns:a16="http://schemas.microsoft.com/office/drawing/2014/main" id="{2EA80255-A299-71C4-C7B8-7DC68E8B4690}"/>
              </a:ext>
            </a:extLst>
          </p:cNvPr>
          <p:cNvSpPr/>
          <p:nvPr/>
        </p:nvSpPr>
        <p:spPr>
          <a:xfrm>
            <a:off x="3352798" y="0"/>
            <a:ext cx="5105405" cy="6858000"/>
          </a:xfrm>
          <a:prstGeom prst="rect">
            <a:avLst/>
          </a:prstGeom>
          <a:gradFill>
            <a:gsLst>
              <a:gs pos="61000">
                <a:srgbClr val="FFFFFF">
                  <a:alpha val="74000"/>
                </a:srgbClr>
              </a:gs>
              <a:gs pos="2600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Background pattern&#10;&#10;Description automatically generated">
            <a:extLst>
              <a:ext uri="{FF2B5EF4-FFF2-40B4-BE49-F238E27FC236}">
                <a16:creationId xmlns:a16="http://schemas.microsoft.com/office/drawing/2014/main" id="{49423D38-F622-A28D-A8BC-E964C0CAFF4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178"/>
          <a:stretch/>
        </p:blipFill>
        <p:spPr>
          <a:xfrm>
            <a:off x="0" y="0"/>
            <a:ext cx="8137450" cy="6858000"/>
          </a:xfrm>
          <a:prstGeom prst="rect">
            <a:avLst/>
          </a:prstGeom>
        </p:spPr>
      </p:pic>
      <p:pic>
        <p:nvPicPr>
          <p:cNvPr id="15" name="Picture 14">
            <a:extLst>
              <a:ext uri="{FF2B5EF4-FFF2-40B4-BE49-F238E27FC236}">
                <a16:creationId xmlns:a16="http://schemas.microsoft.com/office/drawing/2014/main" id="{03206F6E-3C8A-E557-1807-EAA5A524F1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4287" y="5954401"/>
            <a:ext cx="4212771" cy="457239"/>
          </a:xfrm>
          <a:prstGeom prst="rect">
            <a:avLst/>
          </a:prstGeom>
        </p:spPr>
      </p:pic>
      <p:sp>
        <p:nvSpPr>
          <p:cNvPr id="18" name="Subtitle 2">
            <a:extLst>
              <a:ext uri="{FF2B5EF4-FFF2-40B4-BE49-F238E27FC236}">
                <a16:creationId xmlns:a16="http://schemas.microsoft.com/office/drawing/2014/main" id="{47F21E0F-0563-3965-BE2B-306AFD22FC25}"/>
              </a:ext>
            </a:extLst>
          </p:cNvPr>
          <p:cNvSpPr>
            <a:spLocks noGrp="1"/>
          </p:cNvSpPr>
          <p:nvPr>
            <p:ph type="subTitle" idx="1"/>
          </p:nvPr>
        </p:nvSpPr>
        <p:spPr>
          <a:xfrm>
            <a:off x="609599" y="4304741"/>
            <a:ext cx="5608321" cy="746450"/>
          </a:xfrm>
          <a:prstGeom prst="rect">
            <a:avLst/>
          </a:prstGeom>
        </p:spPr>
        <p:txBody>
          <a:bodyPr>
            <a:noAutofit/>
          </a:bodyPr>
          <a:lstStyle>
            <a:lvl1pPr marL="0" indent="0" algn="l">
              <a:lnSpc>
                <a:spcPts val="2800"/>
              </a:lnSpc>
              <a:buNone/>
              <a:defRPr sz="2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20" name="Straight Connector 19">
            <a:extLst>
              <a:ext uri="{FF2B5EF4-FFF2-40B4-BE49-F238E27FC236}">
                <a16:creationId xmlns:a16="http://schemas.microsoft.com/office/drawing/2014/main" id="{6F9F69A5-B27D-FBAB-0CB9-409F481F7C77}"/>
              </a:ext>
            </a:extLst>
          </p:cNvPr>
          <p:cNvCxnSpPr>
            <a:cxnSpLocks/>
          </p:cNvCxnSpPr>
          <p:nvPr/>
        </p:nvCxnSpPr>
        <p:spPr>
          <a:xfrm>
            <a:off x="609599" y="4149066"/>
            <a:ext cx="560832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8">
            <a:extLst>
              <a:ext uri="{FF2B5EF4-FFF2-40B4-BE49-F238E27FC236}">
                <a16:creationId xmlns:a16="http://schemas.microsoft.com/office/drawing/2014/main" id="{6905EF7B-7E23-A2CB-4A96-2DA393B22FF9}"/>
              </a:ext>
            </a:extLst>
          </p:cNvPr>
          <p:cNvSpPr>
            <a:spLocks noGrp="1"/>
          </p:cNvSpPr>
          <p:nvPr>
            <p:ph type="body" sz="quarter" idx="12" hasCustomPrompt="1"/>
          </p:nvPr>
        </p:nvSpPr>
        <p:spPr>
          <a:xfrm>
            <a:off x="609598" y="5249131"/>
            <a:ext cx="5608319" cy="457200"/>
          </a:xfrm>
          <a:prstGeom prst="rect">
            <a:avLst/>
          </a:prstGeom>
        </p:spPr>
        <p:txBody>
          <a:bodyPr>
            <a:noAutofit/>
          </a:bodyPr>
          <a:lstStyle>
            <a:lvl1pPr marL="0" indent="0">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date</a:t>
            </a:r>
          </a:p>
        </p:txBody>
      </p:sp>
      <p:sp>
        <p:nvSpPr>
          <p:cNvPr id="10" name="Title 11">
            <a:extLst>
              <a:ext uri="{FF2B5EF4-FFF2-40B4-BE49-F238E27FC236}">
                <a16:creationId xmlns:a16="http://schemas.microsoft.com/office/drawing/2014/main" id="{1F405A0B-E6EE-66FA-A088-B3EBD4040AB1}"/>
              </a:ext>
            </a:extLst>
          </p:cNvPr>
          <p:cNvSpPr>
            <a:spLocks noGrp="1"/>
          </p:cNvSpPr>
          <p:nvPr>
            <p:ph type="title"/>
          </p:nvPr>
        </p:nvSpPr>
        <p:spPr>
          <a:xfrm>
            <a:off x="609600" y="1220902"/>
            <a:ext cx="5608318" cy="2743201"/>
          </a:xfrm>
        </p:spPr>
        <p:txBody>
          <a:bodyPr anchor="b">
            <a:noAutofit/>
          </a:bodyPr>
          <a:lstStyle>
            <a:lvl1pPr>
              <a:lnSpc>
                <a:spcPts val="5500"/>
              </a:lnSpc>
              <a:defRPr sz="5000"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444578890"/>
      </p:ext>
    </p:extLst>
  </p:cSld>
  <p:clrMapOvr>
    <a:masterClrMapping/>
  </p:clrMapOvr>
  <p:hf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_Statement Slide_Light_sample 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F325E74-7C43-0EB3-D4B2-3AB47D15E770}"/>
              </a:ext>
            </a:extLst>
          </p:cNvPr>
          <p:cNvSpPr/>
          <p:nvPr/>
        </p:nvSpPr>
        <p:spPr>
          <a:xfrm>
            <a:off x="0" y="6151255"/>
            <a:ext cx="12192000" cy="706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F2E3D2A-0EEB-3997-8CC7-632ED1DA3D7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17" name="Rectangle 16">
            <a:extLst>
              <a:ext uri="{FF2B5EF4-FFF2-40B4-BE49-F238E27FC236}">
                <a16:creationId xmlns:a16="http://schemas.microsoft.com/office/drawing/2014/main" id="{63F10FD3-3C4D-E283-584D-9CCB397621F6}"/>
              </a:ext>
            </a:extLst>
          </p:cNvPr>
          <p:cNvSpPr/>
          <p:nvPr/>
        </p:nvSpPr>
        <p:spPr>
          <a:xfrm>
            <a:off x="-3" y="0"/>
            <a:ext cx="6096001" cy="6858000"/>
          </a:xfrm>
          <a:prstGeom prst="rect">
            <a:avLst/>
          </a:prstGeom>
          <a:gradFill>
            <a:gsLst>
              <a:gs pos="100000">
                <a:schemeClr val="bg1">
                  <a:alpha val="0"/>
                </a:schemeClr>
              </a:gs>
              <a:gs pos="82000">
                <a:schemeClr val="bg1">
                  <a:alpha val="40000"/>
                </a:schemeClr>
              </a:gs>
              <a:gs pos="60000">
                <a:srgbClr val="FFFFFF">
                  <a:alpha val="85000"/>
                </a:srgbClr>
              </a:gs>
              <a:gs pos="32000">
                <a:schemeClr val="bg1">
                  <a:alpha val="9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3DFFF5D8-7C52-D03E-B81C-D64753EC4966}"/>
              </a:ext>
            </a:extLst>
          </p:cNvPr>
          <p:cNvGrpSpPr/>
          <p:nvPr/>
        </p:nvGrpSpPr>
        <p:grpSpPr>
          <a:xfrm>
            <a:off x="7620002" y="-5"/>
            <a:ext cx="4572004" cy="6862347"/>
            <a:chOff x="7620002" y="-5"/>
            <a:chExt cx="4572004" cy="6862347"/>
          </a:xfrm>
        </p:grpSpPr>
        <p:sp>
          <p:nvSpPr>
            <p:cNvPr id="18" name="Triangle 17">
              <a:extLst>
                <a:ext uri="{FF2B5EF4-FFF2-40B4-BE49-F238E27FC236}">
                  <a16:creationId xmlns:a16="http://schemas.microsoft.com/office/drawing/2014/main" id="{7B5F0021-BFB3-5CAC-4585-52B814AC6E76}"/>
                </a:ext>
              </a:extLst>
            </p:cNvPr>
            <p:cNvSpPr/>
            <p:nvPr/>
          </p:nvSpPr>
          <p:spPr>
            <a:xfrm rot="16200000">
              <a:off x="7606513" y="13484"/>
              <a:ext cx="4598978" cy="4571999"/>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EFEF"/>
                </a:solidFill>
              </a:endParaRPr>
            </a:p>
          </p:txBody>
        </p:sp>
        <p:sp>
          <p:nvSpPr>
            <p:cNvPr id="19" name="Triangle 18">
              <a:extLst>
                <a:ext uri="{FF2B5EF4-FFF2-40B4-BE49-F238E27FC236}">
                  <a16:creationId xmlns:a16="http://schemas.microsoft.com/office/drawing/2014/main" id="{4839D1C1-5350-964A-3080-FAE65B7888C9}"/>
                </a:ext>
              </a:extLst>
            </p:cNvPr>
            <p:cNvSpPr/>
            <p:nvPr/>
          </p:nvSpPr>
          <p:spPr>
            <a:xfrm rot="5400000" flipV="1">
              <a:off x="9930946" y="4601283"/>
              <a:ext cx="2267711" cy="2254408"/>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EFEF"/>
                </a:solidFill>
              </a:endParaRPr>
            </a:p>
          </p:txBody>
        </p:sp>
      </p:grpSp>
      <p:pic>
        <p:nvPicPr>
          <p:cNvPr id="3" name="Picture 2">
            <a:extLst>
              <a:ext uri="{FF2B5EF4-FFF2-40B4-BE49-F238E27FC236}">
                <a16:creationId xmlns:a16="http://schemas.microsoft.com/office/drawing/2014/main" id="{D27C7395-DE58-E7CB-2F5B-E1A2F21179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0827" y="6348576"/>
            <a:ext cx="3246120" cy="352322"/>
          </a:xfrm>
          <a:prstGeom prst="rect">
            <a:avLst/>
          </a:prstGeom>
        </p:spPr>
      </p:pic>
      <p:sp>
        <p:nvSpPr>
          <p:cNvPr id="5" name="Slide Number Placeholder 1">
            <a:extLst>
              <a:ext uri="{FF2B5EF4-FFF2-40B4-BE49-F238E27FC236}">
                <a16:creationId xmlns:a16="http://schemas.microsoft.com/office/drawing/2014/main" id="{14B2B39E-AC5F-2356-E1F3-525121F3A5B8}"/>
              </a:ext>
            </a:extLst>
          </p:cNvPr>
          <p:cNvSpPr txBox="1">
            <a:spLocks/>
          </p:cNvSpPr>
          <p:nvPr/>
        </p:nvSpPr>
        <p:spPr>
          <a:xfrm>
            <a:off x="10424160" y="6356350"/>
            <a:ext cx="1463248"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9F8878-B016-3348-86EE-8A6845755471}" type="slidenum">
              <a:rPr lang="en-US" smtClean="0">
                <a:solidFill>
                  <a:schemeClr val="tx1"/>
                </a:solidFill>
              </a:rPr>
              <a:pPr/>
              <a:t>‹#›</a:t>
            </a:fld>
            <a:endParaRPr lang="en-US" dirty="0">
              <a:solidFill>
                <a:schemeClr val="tx1"/>
              </a:solidFill>
            </a:endParaRPr>
          </a:p>
        </p:txBody>
      </p:sp>
      <p:sp>
        <p:nvSpPr>
          <p:cNvPr id="6" name="Subtitle 2">
            <a:extLst>
              <a:ext uri="{FF2B5EF4-FFF2-40B4-BE49-F238E27FC236}">
                <a16:creationId xmlns:a16="http://schemas.microsoft.com/office/drawing/2014/main" id="{CA7B2520-3294-CB35-4877-94BC290F094C}"/>
              </a:ext>
            </a:extLst>
          </p:cNvPr>
          <p:cNvSpPr>
            <a:spLocks noGrp="1"/>
          </p:cNvSpPr>
          <p:nvPr>
            <p:ph type="subTitle" idx="1"/>
          </p:nvPr>
        </p:nvSpPr>
        <p:spPr>
          <a:xfrm>
            <a:off x="574430" y="737359"/>
            <a:ext cx="4724401" cy="585604"/>
          </a:xfrm>
          <a:prstGeom prst="rect">
            <a:avLst/>
          </a:prstGeom>
        </p:spPr>
        <p:txBody>
          <a:bodyPr anchor="b">
            <a:noAutofit/>
          </a:bodyPr>
          <a:lstStyle>
            <a:lvl1pPr marL="0" indent="0" algn="l">
              <a:buNone/>
              <a:defRPr sz="1800" b="0" i="0" cap="all"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Text Placeholder 5">
            <a:extLst>
              <a:ext uri="{FF2B5EF4-FFF2-40B4-BE49-F238E27FC236}">
                <a16:creationId xmlns:a16="http://schemas.microsoft.com/office/drawing/2014/main" id="{960D0E7B-12B2-23CC-F99D-75B7641A7572}"/>
              </a:ext>
            </a:extLst>
          </p:cNvPr>
          <p:cNvSpPr>
            <a:spLocks noGrp="1"/>
          </p:cNvSpPr>
          <p:nvPr>
            <p:ph type="body" sz="quarter" idx="11"/>
          </p:nvPr>
        </p:nvSpPr>
        <p:spPr>
          <a:xfrm>
            <a:off x="574430" y="1447188"/>
            <a:ext cx="4724400" cy="2101695"/>
          </a:xfrm>
          <a:prstGeom prst="rect">
            <a:avLst/>
          </a:prstGeom>
        </p:spPr>
        <p:txBody>
          <a:bodyPr anchor="t">
            <a:normAutofit/>
          </a:bodyPr>
          <a:lstStyle>
            <a:lvl1pPr marL="0" indent="0">
              <a:lnSpc>
                <a:spcPts val="5000"/>
              </a:lnSpc>
              <a:buNone/>
              <a:defRPr sz="4500" b="1">
                <a:solidFill>
                  <a:schemeClr val="tx2"/>
                </a:solidFill>
              </a:defRPr>
            </a:lvl1pPr>
            <a:lvl2pPr marL="457200" indent="0">
              <a:buNone/>
              <a:defRPr sz="45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22937AAE-CBA5-FF12-9AE9-9AF5C2787FFF}"/>
              </a:ext>
            </a:extLst>
          </p:cNvPr>
          <p:cNvCxnSpPr>
            <a:cxnSpLocks/>
          </p:cNvCxnSpPr>
          <p:nvPr/>
        </p:nvCxnSpPr>
        <p:spPr>
          <a:xfrm>
            <a:off x="616765" y="1369346"/>
            <a:ext cx="450556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946889"/>
      </p:ext>
    </p:extLst>
  </p:cSld>
  <p:clrMapOvr>
    <a:masterClrMapping/>
  </p:clrMapOvr>
  <p:hf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_Statement Slide_Light_sample 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F325E74-7C43-0EB3-D4B2-3AB47D15E770}"/>
              </a:ext>
            </a:extLst>
          </p:cNvPr>
          <p:cNvSpPr/>
          <p:nvPr/>
        </p:nvSpPr>
        <p:spPr>
          <a:xfrm>
            <a:off x="0" y="6151255"/>
            <a:ext cx="12192000" cy="706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lass of beer on a table">
            <a:extLst>
              <a:ext uri="{FF2B5EF4-FFF2-40B4-BE49-F238E27FC236}">
                <a16:creationId xmlns:a16="http://schemas.microsoft.com/office/drawing/2014/main" id="{B5C2439E-CF72-047C-4E7A-1EE59FF07E74}"/>
              </a:ext>
            </a:extLst>
          </p:cNvPr>
          <p:cNvPicPr>
            <a:picLocks noChangeAspect="1"/>
          </p:cNvPicPr>
          <p:nvPr userDrawn="1"/>
        </p:nvPicPr>
        <p:blipFill>
          <a:blip r:embed="rId2"/>
          <a:srcRect t="5930" r="9360" b="8488"/>
          <a:stretch>
            <a:fillRect/>
          </a:stretch>
        </p:blipFill>
        <p:spPr>
          <a:xfrm>
            <a:off x="1295399" y="0"/>
            <a:ext cx="10896601" cy="6853652"/>
          </a:xfrm>
          <a:prstGeom prst="rect">
            <a:avLst/>
          </a:prstGeom>
        </p:spPr>
      </p:pic>
      <p:sp>
        <p:nvSpPr>
          <p:cNvPr id="17" name="Rectangle 16">
            <a:extLst>
              <a:ext uri="{FF2B5EF4-FFF2-40B4-BE49-F238E27FC236}">
                <a16:creationId xmlns:a16="http://schemas.microsoft.com/office/drawing/2014/main" id="{63F10FD3-3C4D-E283-584D-9CCB397621F6}"/>
              </a:ext>
            </a:extLst>
          </p:cNvPr>
          <p:cNvSpPr/>
          <p:nvPr/>
        </p:nvSpPr>
        <p:spPr>
          <a:xfrm>
            <a:off x="-2" y="0"/>
            <a:ext cx="5298834" cy="6858000"/>
          </a:xfrm>
          <a:prstGeom prst="rect">
            <a:avLst/>
          </a:prstGeom>
          <a:gradFill>
            <a:gsLst>
              <a:gs pos="100000">
                <a:schemeClr val="tx1">
                  <a:alpha val="0"/>
                </a:schemeClr>
              </a:gs>
              <a:gs pos="82000">
                <a:schemeClr val="tx1">
                  <a:alpha val="40000"/>
                </a:schemeClr>
              </a:gs>
              <a:gs pos="60000">
                <a:schemeClr val="tx1">
                  <a:alpha val="85000"/>
                </a:schemeClr>
              </a:gs>
              <a:gs pos="32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0" name="Group 9">
            <a:extLst>
              <a:ext uri="{FF2B5EF4-FFF2-40B4-BE49-F238E27FC236}">
                <a16:creationId xmlns:a16="http://schemas.microsoft.com/office/drawing/2014/main" id="{3DFFF5D8-7C52-D03E-B81C-D64753EC4966}"/>
              </a:ext>
            </a:extLst>
          </p:cNvPr>
          <p:cNvGrpSpPr/>
          <p:nvPr/>
        </p:nvGrpSpPr>
        <p:grpSpPr>
          <a:xfrm>
            <a:off x="7620002" y="-5"/>
            <a:ext cx="4572004" cy="6862347"/>
            <a:chOff x="7620002" y="-5"/>
            <a:chExt cx="4572004" cy="6862347"/>
          </a:xfrm>
        </p:grpSpPr>
        <p:sp>
          <p:nvSpPr>
            <p:cNvPr id="18" name="Triangle 17">
              <a:extLst>
                <a:ext uri="{FF2B5EF4-FFF2-40B4-BE49-F238E27FC236}">
                  <a16:creationId xmlns:a16="http://schemas.microsoft.com/office/drawing/2014/main" id="{7B5F0021-BFB3-5CAC-4585-52B814AC6E76}"/>
                </a:ext>
              </a:extLst>
            </p:cNvPr>
            <p:cNvSpPr/>
            <p:nvPr/>
          </p:nvSpPr>
          <p:spPr>
            <a:xfrm rot="16200000">
              <a:off x="7606513" y="13484"/>
              <a:ext cx="4598978" cy="4571999"/>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EFEF"/>
                </a:solidFill>
              </a:endParaRPr>
            </a:p>
          </p:txBody>
        </p:sp>
        <p:sp>
          <p:nvSpPr>
            <p:cNvPr id="19" name="Triangle 18">
              <a:extLst>
                <a:ext uri="{FF2B5EF4-FFF2-40B4-BE49-F238E27FC236}">
                  <a16:creationId xmlns:a16="http://schemas.microsoft.com/office/drawing/2014/main" id="{4839D1C1-5350-964A-3080-FAE65B7888C9}"/>
                </a:ext>
              </a:extLst>
            </p:cNvPr>
            <p:cNvSpPr/>
            <p:nvPr/>
          </p:nvSpPr>
          <p:spPr>
            <a:xfrm rot="5400000" flipV="1">
              <a:off x="9930946" y="4601283"/>
              <a:ext cx="2267711" cy="2254408"/>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EFEF"/>
                </a:solidFill>
              </a:endParaRPr>
            </a:p>
          </p:txBody>
        </p:sp>
      </p:grpSp>
      <p:sp>
        <p:nvSpPr>
          <p:cNvPr id="5" name="Slide Number Placeholder 1">
            <a:extLst>
              <a:ext uri="{FF2B5EF4-FFF2-40B4-BE49-F238E27FC236}">
                <a16:creationId xmlns:a16="http://schemas.microsoft.com/office/drawing/2014/main" id="{14B2B39E-AC5F-2356-E1F3-525121F3A5B8}"/>
              </a:ext>
            </a:extLst>
          </p:cNvPr>
          <p:cNvSpPr txBox="1">
            <a:spLocks/>
          </p:cNvSpPr>
          <p:nvPr/>
        </p:nvSpPr>
        <p:spPr>
          <a:xfrm>
            <a:off x="10424160" y="6356350"/>
            <a:ext cx="1463248"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9F8878-B016-3348-86EE-8A6845755471}" type="slidenum">
              <a:rPr lang="en-US" smtClean="0">
                <a:solidFill>
                  <a:schemeClr val="tx1"/>
                </a:solidFill>
              </a:rPr>
              <a:pPr/>
              <a:t>‹#›</a:t>
            </a:fld>
            <a:endParaRPr lang="en-US" dirty="0">
              <a:solidFill>
                <a:schemeClr val="tx1"/>
              </a:solidFill>
            </a:endParaRPr>
          </a:p>
        </p:txBody>
      </p:sp>
      <p:sp>
        <p:nvSpPr>
          <p:cNvPr id="6" name="Subtitle 2">
            <a:extLst>
              <a:ext uri="{FF2B5EF4-FFF2-40B4-BE49-F238E27FC236}">
                <a16:creationId xmlns:a16="http://schemas.microsoft.com/office/drawing/2014/main" id="{CA7B2520-3294-CB35-4877-94BC290F094C}"/>
              </a:ext>
            </a:extLst>
          </p:cNvPr>
          <p:cNvSpPr>
            <a:spLocks noGrp="1"/>
          </p:cNvSpPr>
          <p:nvPr>
            <p:ph type="subTitle" idx="1"/>
          </p:nvPr>
        </p:nvSpPr>
        <p:spPr>
          <a:xfrm>
            <a:off x="574430" y="737359"/>
            <a:ext cx="4724401" cy="585604"/>
          </a:xfrm>
          <a:prstGeom prst="rect">
            <a:avLst/>
          </a:prstGeom>
          <a:ln>
            <a:solidFill>
              <a:schemeClr val="bg1"/>
            </a:solidFill>
          </a:ln>
        </p:spPr>
        <p:txBody>
          <a:bodyPr anchor="b">
            <a:noAutofit/>
          </a:bodyPr>
          <a:lstStyle>
            <a:lvl1pPr marL="0" indent="0" algn="l">
              <a:buNone/>
              <a:defRPr sz="1800" b="0" i="0" cap="all"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Text Placeholder 5">
            <a:extLst>
              <a:ext uri="{FF2B5EF4-FFF2-40B4-BE49-F238E27FC236}">
                <a16:creationId xmlns:a16="http://schemas.microsoft.com/office/drawing/2014/main" id="{960D0E7B-12B2-23CC-F99D-75B7641A7572}"/>
              </a:ext>
            </a:extLst>
          </p:cNvPr>
          <p:cNvSpPr>
            <a:spLocks noGrp="1"/>
          </p:cNvSpPr>
          <p:nvPr>
            <p:ph type="body" sz="quarter" idx="11"/>
          </p:nvPr>
        </p:nvSpPr>
        <p:spPr>
          <a:xfrm>
            <a:off x="574430" y="1447188"/>
            <a:ext cx="4724400" cy="2101695"/>
          </a:xfrm>
          <a:prstGeom prst="rect">
            <a:avLst/>
          </a:prstGeom>
        </p:spPr>
        <p:txBody>
          <a:bodyPr anchor="t">
            <a:normAutofit/>
          </a:bodyPr>
          <a:lstStyle>
            <a:lvl1pPr marL="0" indent="0">
              <a:lnSpc>
                <a:spcPts val="5000"/>
              </a:lnSpc>
              <a:buNone/>
              <a:defRPr sz="4500" b="1">
                <a:solidFill>
                  <a:schemeClr val="bg1"/>
                </a:solidFill>
              </a:defRPr>
            </a:lvl1pPr>
            <a:lvl2pPr marL="457200" indent="0">
              <a:buNone/>
              <a:defRPr sz="45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22937AAE-CBA5-FF12-9AE9-9AF5C2787FFF}"/>
              </a:ext>
            </a:extLst>
          </p:cNvPr>
          <p:cNvCxnSpPr>
            <a:cxnSpLocks/>
          </p:cNvCxnSpPr>
          <p:nvPr/>
        </p:nvCxnSpPr>
        <p:spPr>
          <a:xfrm>
            <a:off x="616765" y="1369346"/>
            <a:ext cx="450556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CCE3ED9E-3A1C-6652-5939-54792D1ABA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2096" y="6354341"/>
            <a:ext cx="3201429" cy="347472"/>
          </a:xfrm>
          <a:prstGeom prst="rect">
            <a:avLst/>
          </a:prstGeom>
        </p:spPr>
      </p:pic>
    </p:spTree>
    <p:extLst>
      <p:ext uri="{BB962C8B-B14F-4D97-AF65-F5344CB8AC3E}">
        <p14:creationId xmlns:p14="http://schemas.microsoft.com/office/powerpoint/2010/main" val="899755184"/>
      </p:ext>
    </p:extLst>
  </p:cSld>
  <p:clrMapOvr>
    <a:masterClrMapping/>
  </p:clrMapOvr>
  <p:hf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4_Statement Slide_Dark_sample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8970CC-B1A3-4395-DC00-12F34AE624D0}"/>
              </a:ext>
            </a:extLst>
          </p:cNvPr>
          <p:cNvSpPr/>
          <p:nvPr/>
        </p:nvSpPr>
        <p:spPr>
          <a:xfrm>
            <a:off x="0" y="6151255"/>
            <a:ext cx="12192000" cy="706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F2E3D2A-0EEB-3997-8CC7-632ED1DA3D73}"/>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17" name="Rectangle 16">
            <a:extLst>
              <a:ext uri="{FF2B5EF4-FFF2-40B4-BE49-F238E27FC236}">
                <a16:creationId xmlns:a16="http://schemas.microsoft.com/office/drawing/2014/main" id="{63F10FD3-3C4D-E283-584D-9CCB397621F6}"/>
              </a:ext>
            </a:extLst>
          </p:cNvPr>
          <p:cNvSpPr/>
          <p:nvPr/>
        </p:nvSpPr>
        <p:spPr>
          <a:xfrm>
            <a:off x="-1" y="0"/>
            <a:ext cx="6096001" cy="6858000"/>
          </a:xfrm>
          <a:prstGeom prst="rect">
            <a:avLst/>
          </a:prstGeom>
          <a:gradFill>
            <a:gsLst>
              <a:gs pos="46000">
                <a:schemeClr val="tx1">
                  <a:alpha val="40000"/>
                </a:schemeClr>
              </a:gs>
              <a:gs pos="0">
                <a:schemeClr val="tx1">
                  <a:alpha val="80000"/>
                </a:schemeClr>
              </a:gs>
              <a:gs pos="9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3454B983-E67A-B6B6-19BD-FD35322667F7}"/>
              </a:ext>
            </a:extLst>
          </p:cNvPr>
          <p:cNvGrpSpPr/>
          <p:nvPr/>
        </p:nvGrpSpPr>
        <p:grpSpPr>
          <a:xfrm>
            <a:off x="7620002" y="-5"/>
            <a:ext cx="4572004" cy="6862347"/>
            <a:chOff x="7620002" y="-5"/>
            <a:chExt cx="4572004" cy="6862347"/>
          </a:xfrm>
        </p:grpSpPr>
        <p:sp>
          <p:nvSpPr>
            <p:cNvPr id="20" name="Triangle 19">
              <a:extLst>
                <a:ext uri="{FF2B5EF4-FFF2-40B4-BE49-F238E27FC236}">
                  <a16:creationId xmlns:a16="http://schemas.microsoft.com/office/drawing/2014/main" id="{D0CB9D61-60F5-2335-7919-1C7B6D72F84F}"/>
                </a:ext>
              </a:extLst>
            </p:cNvPr>
            <p:cNvSpPr/>
            <p:nvPr/>
          </p:nvSpPr>
          <p:spPr>
            <a:xfrm rot="16200000">
              <a:off x="7606513" y="13484"/>
              <a:ext cx="4598978" cy="4571999"/>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EFEF"/>
                </a:solidFill>
              </a:endParaRPr>
            </a:p>
          </p:txBody>
        </p:sp>
        <p:sp>
          <p:nvSpPr>
            <p:cNvPr id="21" name="Triangle 20">
              <a:extLst>
                <a:ext uri="{FF2B5EF4-FFF2-40B4-BE49-F238E27FC236}">
                  <a16:creationId xmlns:a16="http://schemas.microsoft.com/office/drawing/2014/main" id="{74BDA17E-F3A2-DC3C-A017-CE4F3AC1BE22}"/>
                </a:ext>
              </a:extLst>
            </p:cNvPr>
            <p:cNvSpPr/>
            <p:nvPr/>
          </p:nvSpPr>
          <p:spPr>
            <a:xfrm rot="5400000" flipV="1">
              <a:off x="9930946" y="4601283"/>
              <a:ext cx="2267711" cy="2254408"/>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EFEF"/>
                </a:solidFill>
              </a:endParaRPr>
            </a:p>
          </p:txBody>
        </p:sp>
      </p:grpSp>
      <p:sp>
        <p:nvSpPr>
          <p:cNvPr id="22" name="Text Placeholder 5">
            <a:extLst>
              <a:ext uri="{FF2B5EF4-FFF2-40B4-BE49-F238E27FC236}">
                <a16:creationId xmlns:a16="http://schemas.microsoft.com/office/drawing/2014/main" id="{E6EEE104-0FF9-1389-556C-0C4B6C1A8776}"/>
              </a:ext>
            </a:extLst>
          </p:cNvPr>
          <p:cNvSpPr>
            <a:spLocks noGrp="1"/>
          </p:cNvSpPr>
          <p:nvPr>
            <p:ph type="body" sz="quarter" idx="11"/>
          </p:nvPr>
        </p:nvSpPr>
        <p:spPr>
          <a:xfrm>
            <a:off x="574430" y="1327305"/>
            <a:ext cx="4724400" cy="2101695"/>
          </a:xfrm>
          <a:prstGeom prst="rect">
            <a:avLst/>
          </a:prstGeom>
        </p:spPr>
        <p:txBody>
          <a:bodyPr anchor="b">
            <a:normAutofit/>
          </a:bodyPr>
          <a:lstStyle>
            <a:lvl1pPr marL="0" indent="0">
              <a:lnSpc>
                <a:spcPts val="5200"/>
              </a:lnSpc>
              <a:buNone/>
              <a:defRPr sz="4800" b="1">
                <a:solidFill>
                  <a:schemeClr val="bg1"/>
                </a:solidFill>
              </a:defRPr>
            </a:lvl1pPr>
            <a:lvl2pPr marL="457200" indent="0">
              <a:buNone/>
              <a:defRPr sz="45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pic>
        <p:nvPicPr>
          <p:cNvPr id="12" name="Picture 11">
            <a:extLst>
              <a:ext uri="{FF2B5EF4-FFF2-40B4-BE49-F238E27FC236}">
                <a16:creationId xmlns:a16="http://schemas.microsoft.com/office/drawing/2014/main" id="{67A748A9-2E7D-FADF-8676-48683421D5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2096" y="6354341"/>
            <a:ext cx="3201429" cy="347472"/>
          </a:xfrm>
          <a:prstGeom prst="rect">
            <a:avLst/>
          </a:prstGeom>
        </p:spPr>
      </p:pic>
      <p:sp>
        <p:nvSpPr>
          <p:cNvPr id="9" name="Slide Number Placeholder 1">
            <a:extLst>
              <a:ext uri="{FF2B5EF4-FFF2-40B4-BE49-F238E27FC236}">
                <a16:creationId xmlns:a16="http://schemas.microsoft.com/office/drawing/2014/main" id="{393DD448-E3C0-D8CE-6ECA-8C35C173512D}"/>
              </a:ext>
            </a:extLst>
          </p:cNvPr>
          <p:cNvSpPr txBox="1">
            <a:spLocks/>
          </p:cNvSpPr>
          <p:nvPr/>
        </p:nvSpPr>
        <p:spPr>
          <a:xfrm>
            <a:off x="10424160" y="6356350"/>
            <a:ext cx="1463248"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9F8878-B016-3348-86EE-8A6845755471}"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617117096"/>
      </p:ext>
    </p:extLst>
  </p:cSld>
  <p:clrMapOvr>
    <a:masterClrMapping/>
  </p:clrMapOvr>
  <p:hf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_Statement Slide_Dark_sample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2004812-2320-8E5F-F2E9-9C8101790CDE}"/>
              </a:ext>
            </a:extLst>
          </p:cNvPr>
          <p:cNvSpPr/>
          <p:nvPr/>
        </p:nvSpPr>
        <p:spPr>
          <a:xfrm>
            <a:off x="0" y="6151255"/>
            <a:ext cx="12192000" cy="706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F2E3D2A-0EEB-3997-8CC7-632ED1DA3D73}"/>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 y="-6"/>
            <a:ext cx="12192001" cy="6858000"/>
          </a:xfrm>
          <a:prstGeom prst="rect">
            <a:avLst/>
          </a:prstGeom>
        </p:spPr>
      </p:pic>
      <p:sp>
        <p:nvSpPr>
          <p:cNvPr id="17" name="Rectangle 16">
            <a:extLst>
              <a:ext uri="{FF2B5EF4-FFF2-40B4-BE49-F238E27FC236}">
                <a16:creationId xmlns:a16="http://schemas.microsoft.com/office/drawing/2014/main" id="{63F10FD3-3C4D-E283-584D-9CCB397621F6}"/>
              </a:ext>
            </a:extLst>
          </p:cNvPr>
          <p:cNvSpPr/>
          <p:nvPr/>
        </p:nvSpPr>
        <p:spPr>
          <a:xfrm>
            <a:off x="-1" y="0"/>
            <a:ext cx="6096001" cy="6858000"/>
          </a:xfrm>
          <a:prstGeom prst="rect">
            <a:avLst/>
          </a:prstGeom>
          <a:gradFill>
            <a:gsLst>
              <a:gs pos="46000">
                <a:schemeClr val="tx1">
                  <a:lumMod val="75000"/>
                  <a:alpha val="40000"/>
                </a:schemeClr>
              </a:gs>
              <a:gs pos="0">
                <a:schemeClr val="tx1">
                  <a:lumMod val="75000"/>
                  <a:alpha val="80000"/>
                </a:schemeClr>
              </a:gs>
              <a:gs pos="9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70A123C-0A26-F0BC-387A-5B84441948C4}"/>
              </a:ext>
            </a:extLst>
          </p:cNvPr>
          <p:cNvGrpSpPr/>
          <p:nvPr/>
        </p:nvGrpSpPr>
        <p:grpSpPr>
          <a:xfrm>
            <a:off x="7620002" y="-5"/>
            <a:ext cx="4572004" cy="6862347"/>
            <a:chOff x="7620002" y="-5"/>
            <a:chExt cx="4572004" cy="6862347"/>
          </a:xfrm>
        </p:grpSpPr>
        <p:sp>
          <p:nvSpPr>
            <p:cNvPr id="18" name="Triangle 17">
              <a:extLst>
                <a:ext uri="{FF2B5EF4-FFF2-40B4-BE49-F238E27FC236}">
                  <a16:creationId xmlns:a16="http://schemas.microsoft.com/office/drawing/2014/main" id="{2266D4D8-D679-CF39-32B8-8822C15DCE3F}"/>
                </a:ext>
              </a:extLst>
            </p:cNvPr>
            <p:cNvSpPr/>
            <p:nvPr/>
          </p:nvSpPr>
          <p:spPr>
            <a:xfrm rot="16200000">
              <a:off x="7606513" y="13484"/>
              <a:ext cx="4598978" cy="4571999"/>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EFEF"/>
                </a:solidFill>
              </a:endParaRPr>
            </a:p>
          </p:txBody>
        </p:sp>
        <p:sp>
          <p:nvSpPr>
            <p:cNvPr id="19" name="Triangle 18">
              <a:extLst>
                <a:ext uri="{FF2B5EF4-FFF2-40B4-BE49-F238E27FC236}">
                  <a16:creationId xmlns:a16="http://schemas.microsoft.com/office/drawing/2014/main" id="{13D32198-44FC-719A-726E-7FB5F8A11448}"/>
                </a:ext>
              </a:extLst>
            </p:cNvPr>
            <p:cNvSpPr/>
            <p:nvPr/>
          </p:nvSpPr>
          <p:spPr>
            <a:xfrm rot="5400000" flipV="1">
              <a:off x="9930946" y="4601283"/>
              <a:ext cx="2267711" cy="2254408"/>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EFEF"/>
                </a:solidFill>
              </a:endParaRPr>
            </a:p>
          </p:txBody>
        </p:sp>
      </p:grpSp>
      <p:pic>
        <p:nvPicPr>
          <p:cNvPr id="14" name="Picture 13">
            <a:extLst>
              <a:ext uri="{FF2B5EF4-FFF2-40B4-BE49-F238E27FC236}">
                <a16:creationId xmlns:a16="http://schemas.microsoft.com/office/drawing/2014/main" id="{B8999F50-77F6-0E5F-7856-FF09042F82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2096" y="6354341"/>
            <a:ext cx="3201429" cy="347472"/>
          </a:xfrm>
          <a:prstGeom prst="rect">
            <a:avLst/>
          </a:prstGeom>
        </p:spPr>
      </p:pic>
      <p:sp>
        <p:nvSpPr>
          <p:cNvPr id="9" name="Slide Number Placeholder 1">
            <a:extLst>
              <a:ext uri="{FF2B5EF4-FFF2-40B4-BE49-F238E27FC236}">
                <a16:creationId xmlns:a16="http://schemas.microsoft.com/office/drawing/2014/main" id="{51526B1A-FB70-FB9C-116A-245B23E1B984}"/>
              </a:ext>
            </a:extLst>
          </p:cNvPr>
          <p:cNvSpPr txBox="1">
            <a:spLocks/>
          </p:cNvSpPr>
          <p:nvPr/>
        </p:nvSpPr>
        <p:spPr>
          <a:xfrm>
            <a:off x="10424160" y="6356350"/>
            <a:ext cx="1463248"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9F8878-B016-3348-86EE-8A6845755471}" type="slidenum">
              <a:rPr lang="en-US" smtClean="0">
                <a:solidFill>
                  <a:schemeClr val="tx1"/>
                </a:solidFill>
              </a:rPr>
              <a:pPr/>
              <a:t>‹#›</a:t>
            </a:fld>
            <a:endParaRPr lang="en-US" dirty="0">
              <a:solidFill>
                <a:schemeClr val="tx1"/>
              </a:solidFill>
            </a:endParaRPr>
          </a:p>
        </p:txBody>
      </p:sp>
      <p:sp>
        <p:nvSpPr>
          <p:cNvPr id="11" name="Text Placeholder 5">
            <a:extLst>
              <a:ext uri="{FF2B5EF4-FFF2-40B4-BE49-F238E27FC236}">
                <a16:creationId xmlns:a16="http://schemas.microsoft.com/office/drawing/2014/main" id="{98BE75DF-33F1-69E7-5273-CC65F1CDD0A3}"/>
              </a:ext>
            </a:extLst>
          </p:cNvPr>
          <p:cNvSpPr>
            <a:spLocks noGrp="1"/>
          </p:cNvSpPr>
          <p:nvPr>
            <p:ph type="body" sz="quarter" idx="11"/>
          </p:nvPr>
        </p:nvSpPr>
        <p:spPr>
          <a:xfrm>
            <a:off x="574430" y="2009584"/>
            <a:ext cx="4724400" cy="2101695"/>
          </a:xfrm>
          <a:prstGeom prst="rect">
            <a:avLst/>
          </a:prstGeom>
        </p:spPr>
        <p:txBody>
          <a:bodyPr anchor="t">
            <a:normAutofit/>
          </a:bodyPr>
          <a:lstStyle>
            <a:lvl1pPr marL="0" indent="0">
              <a:lnSpc>
                <a:spcPts val="5000"/>
              </a:lnSpc>
              <a:buNone/>
              <a:defRPr sz="4500" b="1">
                <a:solidFill>
                  <a:schemeClr val="bg1"/>
                </a:solidFill>
              </a:defRPr>
            </a:lvl1pPr>
            <a:lvl2pPr marL="457200" indent="0">
              <a:buNone/>
              <a:defRPr sz="45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2" name="Text Placeholder 5">
            <a:extLst>
              <a:ext uri="{FF2B5EF4-FFF2-40B4-BE49-F238E27FC236}">
                <a16:creationId xmlns:a16="http://schemas.microsoft.com/office/drawing/2014/main" id="{BEA5709E-D0E8-C374-414D-DE293EFF116A}"/>
              </a:ext>
            </a:extLst>
          </p:cNvPr>
          <p:cNvSpPr>
            <a:spLocks noGrp="1"/>
          </p:cNvSpPr>
          <p:nvPr>
            <p:ph type="body" sz="quarter" idx="12" hasCustomPrompt="1"/>
          </p:nvPr>
        </p:nvSpPr>
        <p:spPr>
          <a:xfrm>
            <a:off x="574430" y="137602"/>
            <a:ext cx="4724400" cy="2101695"/>
          </a:xfrm>
          <a:prstGeom prst="rect">
            <a:avLst/>
          </a:prstGeom>
        </p:spPr>
        <p:txBody>
          <a:bodyPr anchor="b">
            <a:normAutofit/>
          </a:bodyPr>
          <a:lstStyle>
            <a:lvl1pPr marL="0" indent="0">
              <a:lnSpc>
                <a:spcPts val="5000"/>
              </a:lnSpc>
              <a:buNone/>
              <a:defRPr sz="11500" b="0">
                <a:solidFill>
                  <a:schemeClr val="bg1"/>
                </a:solidFill>
              </a:defRPr>
            </a:lvl1pPr>
            <a:lvl2pPr marL="457200" indent="0">
              <a:buNone/>
              <a:defRPr sz="45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a:t>
            </a:r>
          </a:p>
        </p:txBody>
      </p:sp>
    </p:spTree>
    <p:extLst>
      <p:ext uri="{BB962C8B-B14F-4D97-AF65-F5344CB8AC3E}">
        <p14:creationId xmlns:p14="http://schemas.microsoft.com/office/powerpoint/2010/main" val="1999466454"/>
      </p:ext>
    </p:extLst>
  </p:cSld>
  <p:clrMapOvr>
    <a:masterClrMapping/>
  </p:clrMapOvr>
  <p:hf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4_Statement Slide_Dark_sample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CD758E-C4AE-3C22-CCA8-934AA3B9028E}"/>
              </a:ext>
            </a:extLst>
          </p:cNvPr>
          <p:cNvSpPr/>
          <p:nvPr/>
        </p:nvSpPr>
        <p:spPr>
          <a:xfrm>
            <a:off x="0" y="6151255"/>
            <a:ext cx="12192000" cy="706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F2E3D2A-0EEB-3997-8CC7-632ED1DA3D73}"/>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2001" cy="6858000"/>
          </a:xfrm>
          <a:prstGeom prst="rect">
            <a:avLst/>
          </a:prstGeom>
        </p:spPr>
      </p:pic>
      <p:sp>
        <p:nvSpPr>
          <p:cNvPr id="17" name="Rectangle 16">
            <a:extLst>
              <a:ext uri="{FF2B5EF4-FFF2-40B4-BE49-F238E27FC236}">
                <a16:creationId xmlns:a16="http://schemas.microsoft.com/office/drawing/2014/main" id="{63F10FD3-3C4D-E283-584D-9CCB397621F6}"/>
              </a:ext>
            </a:extLst>
          </p:cNvPr>
          <p:cNvSpPr/>
          <p:nvPr/>
        </p:nvSpPr>
        <p:spPr>
          <a:xfrm>
            <a:off x="-1" y="0"/>
            <a:ext cx="6096001" cy="6858000"/>
          </a:xfrm>
          <a:prstGeom prst="rect">
            <a:avLst/>
          </a:prstGeom>
          <a:gradFill>
            <a:gsLst>
              <a:gs pos="46000">
                <a:schemeClr val="tx1">
                  <a:lumMod val="75000"/>
                  <a:alpha val="40000"/>
                </a:schemeClr>
              </a:gs>
              <a:gs pos="0">
                <a:schemeClr val="tx1">
                  <a:lumMod val="75000"/>
                  <a:alpha val="80000"/>
                </a:schemeClr>
              </a:gs>
              <a:gs pos="9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1B0BAAB-2FEC-CF10-0A09-574D29C8806C}"/>
              </a:ext>
            </a:extLst>
          </p:cNvPr>
          <p:cNvGrpSpPr/>
          <p:nvPr/>
        </p:nvGrpSpPr>
        <p:grpSpPr>
          <a:xfrm>
            <a:off x="7620002" y="-5"/>
            <a:ext cx="4572004" cy="6862347"/>
            <a:chOff x="7620002" y="-5"/>
            <a:chExt cx="4572004" cy="6862347"/>
          </a:xfrm>
        </p:grpSpPr>
        <p:sp>
          <p:nvSpPr>
            <p:cNvPr id="18" name="Triangle 17">
              <a:extLst>
                <a:ext uri="{FF2B5EF4-FFF2-40B4-BE49-F238E27FC236}">
                  <a16:creationId xmlns:a16="http://schemas.microsoft.com/office/drawing/2014/main" id="{B9EFD8B6-129B-4CBF-20F1-67DD851039D8}"/>
                </a:ext>
              </a:extLst>
            </p:cNvPr>
            <p:cNvSpPr/>
            <p:nvPr/>
          </p:nvSpPr>
          <p:spPr>
            <a:xfrm rot="16200000">
              <a:off x="7606513" y="13484"/>
              <a:ext cx="4598978" cy="4571999"/>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EFEF"/>
                </a:solidFill>
              </a:endParaRPr>
            </a:p>
          </p:txBody>
        </p:sp>
        <p:sp>
          <p:nvSpPr>
            <p:cNvPr id="19" name="Triangle 18">
              <a:extLst>
                <a:ext uri="{FF2B5EF4-FFF2-40B4-BE49-F238E27FC236}">
                  <a16:creationId xmlns:a16="http://schemas.microsoft.com/office/drawing/2014/main" id="{5C41C7D9-A89C-CFA2-055F-8014DADC0C0F}"/>
                </a:ext>
              </a:extLst>
            </p:cNvPr>
            <p:cNvSpPr/>
            <p:nvPr/>
          </p:nvSpPr>
          <p:spPr>
            <a:xfrm rot="5400000" flipV="1">
              <a:off x="9930946" y="4601283"/>
              <a:ext cx="2267711" cy="2254408"/>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EFEF"/>
                </a:solidFill>
              </a:endParaRPr>
            </a:p>
          </p:txBody>
        </p:sp>
      </p:grpSp>
      <p:pic>
        <p:nvPicPr>
          <p:cNvPr id="14" name="Picture 13">
            <a:extLst>
              <a:ext uri="{FF2B5EF4-FFF2-40B4-BE49-F238E27FC236}">
                <a16:creationId xmlns:a16="http://schemas.microsoft.com/office/drawing/2014/main" id="{758AF1CA-7755-BE3F-1690-BBF1C4407E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2096" y="6354341"/>
            <a:ext cx="3201429" cy="347472"/>
          </a:xfrm>
          <a:prstGeom prst="rect">
            <a:avLst/>
          </a:prstGeom>
        </p:spPr>
      </p:pic>
      <p:sp>
        <p:nvSpPr>
          <p:cNvPr id="9" name="Slide Number Placeholder 1">
            <a:extLst>
              <a:ext uri="{FF2B5EF4-FFF2-40B4-BE49-F238E27FC236}">
                <a16:creationId xmlns:a16="http://schemas.microsoft.com/office/drawing/2014/main" id="{B99EA6E0-D526-1527-6D3C-D35FA96F310A}"/>
              </a:ext>
            </a:extLst>
          </p:cNvPr>
          <p:cNvSpPr txBox="1">
            <a:spLocks/>
          </p:cNvSpPr>
          <p:nvPr/>
        </p:nvSpPr>
        <p:spPr>
          <a:xfrm>
            <a:off x="10424160" y="6356350"/>
            <a:ext cx="1463248"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9F8878-B016-3348-86EE-8A6845755471}" type="slidenum">
              <a:rPr lang="en-US" smtClean="0">
                <a:solidFill>
                  <a:schemeClr val="tx1"/>
                </a:solidFill>
              </a:rPr>
              <a:pPr/>
              <a:t>‹#›</a:t>
            </a:fld>
            <a:endParaRPr lang="en-US" dirty="0">
              <a:solidFill>
                <a:schemeClr val="tx1"/>
              </a:solidFill>
            </a:endParaRPr>
          </a:p>
        </p:txBody>
      </p:sp>
      <p:sp>
        <p:nvSpPr>
          <p:cNvPr id="12" name="Text Placeholder 5">
            <a:extLst>
              <a:ext uri="{FF2B5EF4-FFF2-40B4-BE49-F238E27FC236}">
                <a16:creationId xmlns:a16="http://schemas.microsoft.com/office/drawing/2014/main" id="{EFA99EE7-8CCA-DAA8-5284-57B542961610}"/>
              </a:ext>
            </a:extLst>
          </p:cNvPr>
          <p:cNvSpPr>
            <a:spLocks noGrp="1"/>
          </p:cNvSpPr>
          <p:nvPr>
            <p:ph type="body" sz="quarter" idx="12"/>
          </p:nvPr>
        </p:nvSpPr>
        <p:spPr>
          <a:xfrm>
            <a:off x="574430" y="1447188"/>
            <a:ext cx="4724400" cy="2101695"/>
          </a:xfrm>
          <a:prstGeom prst="rect">
            <a:avLst/>
          </a:prstGeom>
        </p:spPr>
        <p:txBody>
          <a:bodyPr anchor="t">
            <a:normAutofit/>
          </a:bodyPr>
          <a:lstStyle>
            <a:lvl1pPr marL="0" indent="0">
              <a:lnSpc>
                <a:spcPts val="5000"/>
              </a:lnSpc>
              <a:buNone/>
              <a:defRPr sz="4500" b="1">
                <a:solidFill>
                  <a:schemeClr val="bg1"/>
                </a:solidFill>
              </a:defRPr>
            </a:lvl1pPr>
            <a:lvl2pPr marL="457200" indent="0">
              <a:buNone/>
              <a:defRPr sz="45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cxnSp>
        <p:nvCxnSpPr>
          <p:cNvPr id="13" name="Straight Connector 12">
            <a:extLst>
              <a:ext uri="{FF2B5EF4-FFF2-40B4-BE49-F238E27FC236}">
                <a16:creationId xmlns:a16="http://schemas.microsoft.com/office/drawing/2014/main" id="{9C54E769-F68C-7733-CBAC-619B03902601}"/>
              </a:ext>
            </a:extLst>
          </p:cNvPr>
          <p:cNvCxnSpPr>
            <a:cxnSpLocks/>
          </p:cNvCxnSpPr>
          <p:nvPr/>
        </p:nvCxnSpPr>
        <p:spPr>
          <a:xfrm>
            <a:off x="616765" y="1369346"/>
            <a:ext cx="450556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E33316D6-8084-3E19-41A9-6AA8E760D9FC}"/>
              </a:ext>
            </a:extLst>
          </p:cNvPr>
          <p:cNvSpPr>
            <a:spLocks noGrp="1"/>
          </p:cNvSpPr>
          <p:nvPr>
            <p:ph type="subTitle" idx="1"/>
          </p:nvPr>
        </p:nvSpPr>
        <p:spPr>
          <a:xfrm>
            <a:off x="574430" y="737359"/>
            <a:ext cx="4724401" cy="585604"/>
          </a:xfrm>
          <a:prstGeom prst="rect">
            <a:avLst/>
          </a:prstGeom>
        </p:spPr>
        <p:txBody>
          <a:bodyPr anchor="b">
            <a:normAutofit/>
          </a:bodyPr>
          <a:lstStyle>
            <a:lvl1pPr marL="0" indent="0" algn="l">
              <a:buNone/>
              <a:defRPr sz="1800" b="0" i="0" cap="all"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818636078"/>
      </p:ext>
    </p:extLst>
  </p:cSld>
  <p:clrMapOvr>
    <a:masterClrMapping/>
  </p:clrMapOvr>
  <p:hf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_Statement Slide_Dark_sample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E1146-4CFE-EA9D-44CF-5DDB45AC7025}"/>
              </a:ext>
            </a:extLst>
          </p:cNvPr>
          <p:cNvSpPr/>
          <p:nvPr/>
        </p:nvSpPr>
        <p:spPr>
          <a:xfrm>
            <a:off x="0" y="6151255"/>
            <a:ext cx="12192000" cy="706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F7376FF8-687B-054F-A528-54A37D65B72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22" name="Rectangle 21">
            <a:extLst>
              <a:ext uri="{FF2B5EF4-FFF2-40B4-BE49-F238E27FC236}">
                <a16:creationId xmlns:a16="http://schemas.microsoft.com/office/drawing/2014/main" id="{8C7ECD47-9E3D-BE45-95C9-07E04D08CE00}"/>
              </a:ext>
            </a:extLst>
          </p:cNvPr>
          <p:cNvSpPr/>
          <p:nvPr/>
        </p:nvSpPr>
        <p:spPr>
          <a:xfrm>
            <a:off x="-1" y="0"/>
            <a:ext cx="7346900" cy="6858000"/>
          </a:xfrm>
          <a:prstGeom prst="rect">
            <a:avLst/>
          </a:prstGeom>
          <a:gradFill>
            <a:gsLst>
              <a:gs pos="60000">
                <a:schemeClr val="tx1">
                  <a:lumMod val="75000"/>
                  <a:alpha val="40000"/>
                </a:schemeClr>
              </a:gs>
              <a:gs pos="20000">
                <a:schemeClr val="tx1">
                  <a:lumMod val="75000"/>
                  <a:alpha val="85000"/>
                </a:schemeClr>
              </a:gs>
              <a:gs pos="9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1B0BAAB-2FEC-CF10-0A09-574D29C8806C}"/>
              </a:ext>
            </a:extLst>
          </p:cNvPr>
          <p:cNvGrpSpPr/>
          <p:nvPr/>
        </p:nvGrpSpPr>
        <p:grpSpPr>
          <a:xfrm>
            <a:off x="7620002" y="-5"/>
            <a:ext cx="4572004" cy="6862347"/>
            <a:chOff x="7620002" y="-5"/>
            <a:chExt cx="4572004" cy="6862347"/>
          </a:xfrm>
        </p:grpSpPr>
        <p:sp>
          <p:nvSpPr>
            <p:cNvPr id="18" name="Triangle 17">
              <a:extLst>
                <a:ext uri="{FF2B5EF4-FFF2-40B4-BE49-F238E27FC236}">
                  <a16:creationId xmlns:a16="http://schemas.microsoft.com/office/drawing/2014/main" id="{B9EFD8B6-129B-4CBF-20F1-67DD851039D8}"/>
                </a:ext>
              </a:extLst>
            </p:cNvPr>
            <p:cNvSpPr/>
            <p:nvPr userDrawn="1"/>
          </p:nvSpPr>
          <p:spPr>
            <a:xfrm rot="16200000">
              <a:off x="7606513" y="13484"/>
              <a:ext cx="4598978" cy="4571999"/>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EFEF"/>
                </a:solidFill>
              </a:endParaRPr>
            </a:p>
          </p:txBody>
        </p:sp>
        <p:sp>
          <p:nvSpPr>
            <p:cNvPr id="19" name="Triangle 18">
              <a:extLst>
                <a:ext uri="{FF2B5EF4-FFF2-40B4-BE49-F238E27FC236}">
                  <a16:creationId xmlns:a16="http://schemas.microsoft.com/office/drawing/2014/main" id="{5C41C7D9-A89C-CFA2-055F-8014DADC0C0F}"/>
                </a:ext>
              </a:extLst>
            </p:cNvPr>
            <p:cNvSpPr/>
            <p:nvPr userDrawn="1"/>
          </p:nvSpPr>
          <p:spPr>
            <a:xfrm rot="5400000" flipV="1">
              <a:off x="9930946" y="4601283"/>
              <a:ext cx="2267711" cy="2254408"/>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EFEF"/>
                </a:solidFill>
              </a:endParaRPr>
            </a:p>
          </p:txBody>
        </p:sp>
      </p:grpSp>
      <p:pic>
        <p:nvPicPr>
          <p:cNvPr id="4" name="Picture 3">
            <a:extLst>
              <a:ext uri="{FF2B5EF4-FFF2-40B4-BE49-F238E27FC236}">
                <a16:creationId xmlns:a16="http://schemas.microsoft.com/office/drawing/2014/main" id="{C3D0F33F-182E-16AA-A69C-D2D6B7CA4D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2096" y="6354341"/>
            <a:ext cx="3201429" cy="347472"/>
          </a:xfrm>
          <a:prstGeom prst="rect">
            <a:avLst/>
          </a:prstGeom>
        </p:spPr>
      </p:pic>
      <p:sp>
        <p:nvSpPr>
          <p:cNvPr id="5" name="Slide Number Placeholder 1">
            <a:extLst>
              <a:ext uri="{FF2B5EF4-FFF2-40B4-BE49-F238E27FC236}">
                <a16:creationId xmlns:a16="http://schemas.microsoft.com/office/drawing/2014/main" id="{B285993B-859A-6F01-8CE5-293D4098B78F}"/>
              </a:ext>
            </a:extLst>
          </p:cNvPr>
          <p:cNvSpPr txBox="1">
            <a:spLocks/>
          </p:cNvSpPr>
          <p:nvPr/>
        </p:nvSpPr>
        <p:spPr>
          <a:xfrm>
            <a:off x="10424160" y="6356350"/>
            <a:ext cx="1463248"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9F8878-B016-3348-86EE-8A6845755471}" type="slidenum">
              <a:rPr lang="en-US" smtClean="0">
                <a:solidFill>
                  <a:schemeClr val="tx1"/>
                </a:solidFill>
              </a:rPr>
              <a:pPr/>
              <a:t>‹#›</a:t>
            </a:fld>
            <a:endParaRPr lang="en-US" dirty="0">
              <a:solidFill>
                <a:schemeClr val="tx1"/>
              </a:solidFill>
            </a:endParaRPr>
          </a:p>
        </p:txBody>
      </p:sp>
      <p:sp>
        <p:nvSpPr>
          <p:cNvPr id="7" name="Text Placeholder 5">
            <a:extLst>
              <a:ext uri="{FF2B5EF4-FFF2-40B4-BE49-F238E27FC236}">
                <a16:creationId xmlns:a16="http://schemas.microsoft.com/office/drawing/2014/main" id="{84F79570-BDAA-91F9-9541-3054AFEF2423}"/>
              </a:ext>
            </a:extLst>
          </p:cNvPr>
          <p:cNvSpPr>
            <a:spLocks noGrp="1"/>
          </p:cNvSpPr>
          <p:nvPr>
            <p:ph type="body" sz="quarter" idx="12"/>
          </p:nvPr>
        </p:nvSpPr>
        <p:spPr>
          <a:xfrm>
            <a:off x="574430" y="1447188"/>
            <a:ext cx="4724400" cy="2101695"/>
          </a:xfrm>
          <a:prstGeom prst="rect">
            <a:avLst/>
          </a:prstGeom>
        </p:spPr>
        <p:txBody>
          <a:bodyPr anchor="t">
            <a:normAutofit/>
          </a:bodyPr>
          <a:lstStyle>
            <a:lvl1pPr marL="0" indent="0">
              <a:lnSpc>
                <a:spcPts val="5000"/>
              </a:lnSpc>
              <a:buNone/>
              <a:defRPr sz="4500" b="1">
                <a:solidFill>
                  <a:schemeClr val="bg1"/>
                </a:solidFill>
              </a:defRPr>
            </a:lvl1pPr>
            <a:lvl2pPr marL="457200" indent="0">
              <a:buNone/>
              <a:defRPr sz="45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0026A72A-BD80-B5D6-CA39-307FCA65D515}"/>
              </a:ext>
            </a:extLst>
          </p:cNvPr>
          <p:cNvCxnSpPr>
            <a:cxnSpLocks/>
          </p:cNvCxnSpPr>
          <p:nvPr/>
        </p:nvCxnSpPr>
        <p:spPr>
          <a:xfrm>
            <a:off x="616765" y="1369346"/>
            <a:ext cx="450556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Subtitle 2">
            <a:extLst>
              <a:ext uri="{FF2B5EF4-FFF2-40B4-BE49-F238E27FC236}">
                <a16:creationId xmlns:a16="http://schemas.microsoft.com/office/drawing/2014/main" id="{243ABE79-F1C6-6F32-9250-8BE8A478B96E}"/>
              </a:ext>
            </a:extLst>
          </p:cNvPr>
          <p:cNvSpPr>
            <a:spLocks noGrp="1"/>
          </p:cNvSpPr>
          <p:nvPr>
            <p:ph type="subTitle" idx="1"/>
          </p:nvPr>
        </p:nvSpPr>
        <p:spPr>
          <a:xfrm>
            <a:off x="574430" y="737359"/>
            <a:ext cx="4724401" cy="585604"/>
          </a:xfrm>
          <a:prstGeom prst="rect">
            <a:avLst/>
          </a:prstGeom>
        </p:spPr>
        <p:txBody>
          <a:bodyPr anchor="b">
            <a:normAutofit/>
          </a:bodyPr>
          <a:lstStyle>
            <a:lvl1pPr marL="0" indent="0" algn="l">
              <a:buNone/>
              <a:defRPr sz="1800" b="0" i="0" cap="all"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106343990"/>
      </p:ext>
    </p:extLst>
  </p:cSld>
  <p:clrMapOvr>
    <a:masterClrMapping/>
  </p:clrMapOvr>
  <p:hf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4_Statement Slide_Light_templat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58C9FA3-596A-FA65-2AEC-6F17DF083857}"/>
              </a:ext>
            </a:extLst>
          </p:cNvPr>
          <p:cNvSpPr/>
          <p:nvPr/>
        </p:nvSpPr>
        <p:spPr>
          <a:xfrm>
            <a:off x="0" y="6151255"/>
            <a:ext cx="12192000" cy="706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6BC47BC4-BD91-E1A9-5F27-C419D5ACF44E}"/>
              </a:ext>
            </a:extLst>
          </p:cNvPr>
          <p:cNvSpPr>
            <a:spLocks noGrp="1"/>
          </p:cNvSpPr>
          <p:nvPr>
            <p:ph type="pic" sz="quarter" idx="13"/>
          </p:nvPr>
        </p:nvSpPr>
        <p:spPr>
          <a:xfrm>
            <a:off x="-12915" y="0"/>
            <a:ext cx="12204915" cy="6866106"/>
          </a:xfrm>
          <a:custGeom>
            <a:avLst/>
            <a:gdLst>
              <a:gd name="connsiteX0" fmla="*/ 0 w 12192000"/>
              <a:gd name="connsiteY0" fmla="*/ 3429000 h 6858000"/>
              <a:gd name="connsiteX1" fmla="*/ 2104240 w 12192000"/>
              <a:gd name="connsiteY1" fmla="*/ 2 h 6858000"/>
              <a:gd name="connsiteX2" fmla="*/ 10087760 w 12192000"/>
              <a:gd name="connsiteY2" fmla="*/ 2 h 6858000"/>
              <a:gd name="connsiteX3" fmla="*/ 12192000 w 12192000"/>
              <a:gd name="connsiteY3" fmla="*/ 3429000 h 6858000"/>
              <a:gd name="connsiteX4" fmla="*/ 10087760 w 12192000"/>
              <a:gd name="connsiteY4" fmla="*/ 6857998 h 6858000"/>
              <a:gd name="connsiteX5" fmla="*/ 2104240 w 12192000"/>
              <a:gd name="connsiteY5" fmla="*/ 6857998 h 6858000"/>
              <a:gd name="connsiteX6" fmla="*/ 0 w 12192000"/>
              <a:gd name="connsiteY6" fmla="*/ 3429000 h 6858000"/>
              <a:gd name="connsiteX0" fmla="*/ 0 w 12192000"/>
              <a:gd name="connsiteY0" fmla="*/ 3428998 h 6857996"/>
              <a:gd name="connsiteX1" fmla="*/ 2104240 w 12192000"/>
              <a:gd name="connsiteY1" fmla="*/ 0 h 6857996"/>
              <a:gd name="connsiteX2" fmla="*/ 10087760 w 12192000"/>
              <a:gd name="connsiteY2" fmla="*/ 0 h 6857996"/>
              <a:gd name="connsiteX3" fmla="*/ 12192000 w 12192000"/>
              <a:gd name="connsiteY3" fmla="*/ 4605726 h 6857996"/>
              <a:gd name="connsiteX4" fmla="*/ 10087760 w 12192000"/>
              <a:gd name="connsiteY4" fmla="*/ 6857996 h 6857996"/>
              <a:gd name="connsiteX5" fmla="*/ 2104240 w 12192000"/>
              <a:gd name="connsiteY5" fmla="*/ 6857996 h 6857996"/>
              <a:gd name="connsiteX6" fmla="*/ 0 w 12192000"/>
              <a:gd name="connsiteY6" fmla="*/ 3428998 h 6857996"/>
              <a:gd name="connsiteX0" fmla="*/ 0 w 12192000"/>
              <a:gd name="connsiteY0" fmla="*/ 3428998 h 6857996"/>
              <a:gd name="connsiteX1" fmla="*/ 2104240 w 12192000"/>
              <a:gd name="connsiteY1" fmla="*/ 0 h 6857996"/>
              <a:gd name="connsiteX2" fmla="*/ 7621878 w 12192000"/>
              <a:gd name="connsiteY2" fmla="*/ 0 h 6857996"/>
              <a:gd name="connsiteX3" fmla="*/ 12192000 w 12192000"/>
              <a:gd name="connsiteY3" fmla="*/ 4605726 h 6857996"/>
              <a:gd name="connsiteX4" fmla="*/ 10087760 w 12192000"/>
              <a:gd name="connsiteY4" fmla="*/ 6857996 h 6857996"/>
              <a:gd name="connsiteX5" fmla="*/ 2104240 w 12192000"/>
              <a:gd name="connsiteY5" fmla="*/ 6857996 h 6857996"/>
              <a:gd name="connsiteX6" fmla="*/ 0 w 12192000"/>
              <a:gd name="connsiteY6" fmla="*/ 3428998 h 6857996"/>
              <a:gd name="connsiteX0" fmla="*/ 0 w 12192000"/>
              <a:gd name="connsiteY0" fmla="*/ 3428998 h 6865491"/>
              <a:gd name="connsiteX1" fmla="*/ 2104240 w 12192000"/>
              <a:gd name="connsiteY1" fmla="*/ 0 h 6865491"/>
              <a:gd name="connsiteX2" fmla="*/ 7621878 w 12192000"/>
              <a:gd name="connsiteY2" fmla="*/ 0 h 6865491"/>
              <a:gd name="connsiteX3" fmla="*/ 12192000 w 12192000"/>
              <a:gd name="connsiteY3" fmla="*/ 4605726 h 6865491"/>
              <a:gd name="connsiteX4" fmla="*/ 9945354 w 12192000"/>
              <a:gd name="connsiteY4" fmla="*/ 6865491 h 6865491"/>
              <a:gd name="connsiteX5" fmla="*/ 2104240 w 12192000"/>
              <a:gd name="connsiteY5" fmla="*/ 6857996 h 6865491"/>
              <a:gd name="connsiteX6" fmla="*/ 0 w 12192000"/>
              <a:gd name="connsiteY6" fmla="*/ 3428998 h 6865491"/>
              <a:gd name="connsiteX0" fmla="*/ 0 w 12150725"/>
              <a:gd name="connsiteY0" fmla="*/ 3428998 h 6865491"/>
              <a:gd name="connsiteX1" fmla="*/ 2104240 w 12150725"/>
              <a:gd name="connsiteY1" fmla="*/ 0 h 6865491"/>
              <a:gd name="connsiteX2" fmla="*/ 7621878 w 12150725"/>
              <a:gd name="connsiteY2" fmla="*/ 0 h 6865491"/>
              <a:gd name="connsiteX3" fmla="*/ 12150725 w 12150725"/>
              <a:gd name="connsiteY3" fmla="*/ 4602551 h 6865491"/>
              <a:gd name="connsiteX4" fmla="*/ 9945354 w 12150725"/>
              <a:gd name="connsiteY4" fmla="*/ 6865491 h 6865491"/>
              <a:gd name="connsiteX5" fmla="*/ 2104240 w 12150725"/>
              <a:gd name="connsiteY5" fmla="*/ 6857996 h 6865491"/>
              <a:gd name="connsiteX6" fmla="*/ 0 w 12150725"/>
              <a:gd name="connsiteY6" fmla="*/ 3428998 h 6865491"/>
              <a:gd name="connsiteX0" fmla="*/ 0 w 12192000"/>
              <a:gd name="connsiteY0" fmla="*/ 3428998 h 6865491"/>
              <a:gd name="connsiteX1" fmla="*/ 2104240 w 12192000"/>
              <a:gd name="connsiteY1" fmla="*/ 0 h 6865491"/>
              <a:gd name="connsiteX2" fmla="*/ 7621878 w 12192000"/>
              <a:gd name="connsiteY2" fmla="*/ 0 h 6865491"/>
              <a:gd name="connsiteX3" fmla="*/ 12192000 w 12192000"/>
              <a:gd name="connsiteY3" fmla="*/ 4599376 h 6865491"/>
              <a:gd name="connsiteX4" fmla="*/ 9945354 w 12192000"/>
              <a:gd name="connsiteY4" fmla="*/ 6865491 h 6865491"/>
              <a:gd name="connsiteX5" fmla="*/ 2104240 w 12192000"/>
              <a:gd name="connsiteY5" fmla="*/ 6857996 h 6865491"/>
              <a:gd name="connsiteX6" fmla="*/ 0 w 12192000"/>
              <a:gd name="connsiteY6" fmla="*/ 3428998 h 6865491"/>
              <a:gd name="connsiteX0" fmla="*/ 16390 w 12208390"/>
              <a:gd name="connsiteY0" fmla="*/ 3428998 h 6865491"/>
              <a:gd name="connsiteX1" fmla="*/ 0 w 12208390"/>
              <a:gd name="connsiteY1" fmla="*/ 9728 h 6865491"/>
              <a:gd name="connsiteX2" fmla="*/ 7638268 w 12208390"/>
              <a:gd name="connsiteY2" fmla="*/ 0 h 6865491"/>
              <a:gd name="connsiteX3" fmla="*/ 12208390 w 12208390"/>
              <a:gd name="connsiteY3" fmla="*/ 4599376 h 6865491"/>
              <a:gd name="connsiteX4" fmla="*/ 9961744 w 12208390"/>
              <a:gd name="connsiteY4" fmla="*/ 6865491 h 6865491"/>
              <a:gd name="connsiteX5" fmla="*/ 2120630 w 12208390"/>
              <a:gd name="connsiteY5" fmla="*/ 6857996 h 6865491"/>
              <a:gd name="connsiteX6" fmla="*/ 16390 w 12208390"/>
              <a:gd name="connsiteY6" fmla="*/ 3428998 h 6865491"/>
              <a:gd name="connsiteX0" fmla="*/ 16390 w 12208390"/>
              <a:gd name="connsiteY0" fmla="*/ 3428998 h 6865491"/>
              <a:gd name="connsiteX1" fmla="*/ 0 w 12208390"/>
              <a:gd name="connsiteY1" fmla="*/ 9728 h 6865491"/>
              <a:gd name="connsiteX2" fmla="*/ 7638268 w 12208390"/>
              <a:gd name="connsiteY2" fmla="*/ 0 h 6865491"/>
              <a:gd name="connsiteX3" fmla="*/ 12208390 w 12208390"/>
              <a:gd name="connsiteY3" fmla="*/ 4599376 h 6865491"/>
              <a:gd name="connsiteX4" fmla="*/ 9961744 w 12208390"/>
              <a:gd name="connsiteY4" fmla="*/ 6865491 h 6865491"/>
              <a:gd name="connsiteX5" fmla="*/ 2120630 w 12208390"/>
              <a:gd name="connsiteY5" fmla="*/ 6857996 h 6865491"/>
              <a:gd name="connsiteX6" fmla="*/ 16390 w 12208390"/>
              <a:gd name="connsiteY6" fmla="*/ 3428998 h 6865491"/>
              <a:gd name="connsiteX0" fmla="*/ 16390 w 12208390"/>
              <a:gd name="connsiteY0" fmla="*/ 3428998 h 6865491"/>
              <a:gd name="connsiteX1" fmla="*/ 0 w 12208390"/>
              <a:gd name="connsiteY1" fmla="*/ 9728 h 6865491"/>
              <a:gd name="connsiteX2" fmla="*/ 7638268 w 12208390"/>
              <a:gd name="connsiteY2" fmla="*/ 0 h 6865491"/>
              <a:gd name="connsiteX3" fmla="*/ 12208390 w 12208390"/>
              <a:gd name="connsiteY3" fmla="*/ 4599376 h 6865491"/>
              <a:gd name="connsiteX4" fmla="*/ 9961744 w 12208390"/>
              <a:gd name="connsiteY4" fmla="*/ 6865491 h 6865491"/>
              <a:gd name="connsiteX5" fmla="*/ 29183 w 12208390"/>
              <a:gd name="connsiteY5" fmla="*/ 6857996 h 6865491"/>
              <a:gd name="connsiteX6" fmla="*/ 16390 w 12208390"/>
              <a:gd name="connsiteY6" fmla="*/ 3428998 h 6865491"/>
              <a:gd name="connsiteX0" fmla="*/ 16390 w 12208390"/>
              <a:gd name="connsiteY0" fmla="*/ 3428998 h 6865491"/>
              <a:gd name="connsiteX1" fmla="*/ 0 w 12208390"/>
              <a:gd name="connsiteY1" fmla="*/ 9728 h 6865491"/>
              <a:gd name="connsiteX2" fmla="*/ 7638268 w 12208390"/>
              <a:gd name="connsiteY2" fmla="*/ 0 h 6865491"/>
              <a:gd name="connsiteX3" fmla="*/ 12208390 w 12208390"/>
              <a:gd name="connsiteY3" fmla="*/ 4599376 h 6865491"/>
              <a:gd name="connsiteX4" fmla="*/ 9961744 w 12208390"/>
              <a:gd name="connsiteY4" fmla="*/ 6865491 h 6865491"/>
              <a:gd name="connsiteX5" fmla="*/ 29183 w 12208390"/>
              <a:gd name="connsiteY5" fmla="*/ 6848268 h 6865491"/>
              <a:gd name="connsiteX6" fmla="*/ 16390 w 12208390"/>
              <a:gd name="connsiteY6" fmla="*/ 3428998 h 6865491"/>
              <a:gd name="connsiteX0" fmla="*/ 16390 w 12208390"/>
              <a:gd name="connsiteY0" fmla="*/ 3428998 h 6859141"/>
              <a:gd name="connsiteX1" fmla="*/ 0 w 12208390"/>
              <a:gd name="connsiteY1" fmla="*/ 9728 h 6859141"/>
              <a:gd name="connsiteX2" fmla="*/ 7638268 w 12208390"/>
              <a:gd name="connsiteY2" fmla="*/ 0 h 6859141"/>
              <a:gd name="connsiteX3" fmla="*/ 12208390 w 12208390"/>
              <a:gd name="connsiteY3" fmla="*/ 4599376 h 6859141"/>
              <a:gd name="connsiteX4" fmla="*/ 9958569 w 12208390"/>
              <a:gd name="connsiteY4" fmla="*/ 6859141 h 6859141"/>
              <a:gd name="connsiteX5" fmla="*/ 29183 w 12208390"/>
              <a:gd name="connsiteY5" fmla="*/ 6848268 h 6859141"/>
              <a:gd name="connsiteX6" fmla="*/ 16390 w 12208390"/>
              <a:gd name="connsiteY6" fmla="*/ 3428998 h 6859141"/>
              <a:gd name="connsiteX0" fmla="*/ 16390 w 12208390"/>
              <a:gd name="connsiteY0" fmla="*/ 3428998 h 6859141"/>
              <a:gd name="connsiteX1" fmla="*/ 0 w 12208390"/>
              <a:gd name="connsiteY1" fmla="*/ 9728 h 6859141"/>
              <a:gd name="connsiteX2" fmla="*/ 7638268 w 12208390"/>
              <a:gd name="connsiteY2" fmla="*/ 0 h 6859141"/>
              <a:gd name="connsiteX3" fmla="*/ 12208390 w 12208390"/>
              <a:gd name="connsiteY3" fmla="*/ 4599376 h 6859141"/>
              <a:gd name="connsiteX4" fmla="*/ 9958569 w 12208390"/>
              <a:gd name="connsiteY4" fmla="*/ 6859141 h 6859141"/>
              <a:gd name="connsiteX5" fmla="*/ 19658 w 12208390"/>
              <a:gd name="connsiteY5" fmla="*/ 6857793 h 6859141"/>
              <a:gd name="connsiteX6" fmla="*/ 16390 w 12208390"/>
              <a:gd name="connsiteY6" fmla="*/ 3428998 h 6859141"/>
              <a:gd name="connsiteX0" fmla="*/ 6865 w 12198865"/>
              <a:gd name="connsiteY0" fmla="*/ 3428998 h 6859141"/>
              <a:gd name="connsiteX1" fmla="*/ 0 w 12198865"/>
              <a:gd name="connsiteY1" fmla="*/ 203 h 6859141"/>
              <a:gd name="connsiteX2" fmla="*/ 7628743 w 12198865"/>
              <a:gd name="connsiteY2" fmla="*/ 0 h 6859141"/>
              <a:gd name="connsiteX3" fmla="*/ 12198865 w 12198865"/>
              <a:gd name="connsiteY3" fmla="*/ 4599376 h 6859141"/>
              <a:gd name="connsiteX4" fmla="*/ 9949044 w 12198865"/>
              <a:gd name="connsiteY4" fmla="*/ 6859141 h 6859141"/>
              <a:gd name="connsiteX5" fmla="*/ 10133 w 12198865"/>
              <a:gd name="connsiteY5" fmla="*/ 6857793 h 6859141"/>
              <a:gd name="connsiteX6" fmla="*/ 6865 w 12198865"/>
              <a:gd name="connsiteY6" fmla="*/ 3428998 h 6859141"/>
              <a:gd name="connsiteX0" fmla="*/ 128 w 12358383"/>
              <a:gd name="connsiteY0" fmla="*/ 3437311 h 6859141"/>
              <a:gd name="connsiteX1" fmla="*/ 159518 w 12358383"/>
              <a:gd name="connsiteY1" fmla="*/ 203 h 6859141"/>
              <a:gd name="connsiteX2" fmla="*/ 7788261 w 12358383"/>
              <a:gd name="connsiteY2" fmla="*/ 0 h 6859141"/>
              <a:gd name="connsiteX3" fmla="*/ 12358383 w 12358383"/>
              <a:gd name="connsiteY3" fmla="*/ 4599376 h 6859141"/>
              <a:gd name="connsiteX4" fmla="*/ 10108562 w 12358383"/>
              <a:gd name="connsiteY4" fmla="*/ 6859141 h 6859141"/>
              <a:gd name="connsiteX5" fmla="*/ 169651 w 12358383"/>
              <a:gd name="connsiteY5" fmla="*/ 6857793 h 6859141"/>
              <a:gd name="connsiteX6" fmla="*/ 128 w 12358383"/>
              <a:gd name="connsiteY6" fmla="*/ 3437311 h 6859141"/>
              <a:gd name="connsiteX0" fmla="*/ 1107349 w 13296081"/>
              <a:gd name="connsiteY0" fmla="*/ 6857793 h 6859141"/>
              <a:gd name="connsiteX1" fmla="*/ 1097216 w 13296081"/>
              <a:gd name="connsiteY1" fmla="*/ 203 h 6859141"/>
              <a:gd name="connsiteX2" fmla="*/ 8725959 w 13296081"/>
              <a:gd name="connsiteY2" fmla="*/ 0 h 6859141"/>
              <a:gd name="connsiteX3" fmla="*/ 13296081 w 13296081"/>
              <a:gd name="connsiteY3" fmla="*/ 4599376 h 6859141"/>
              <a:gd name="connsiteX4" fmla="*/ 11046260 w 13296081"/>
              <a:gd name="connsiteY4" fmla="*/ 6859141 h 6859141"/>
              <a:gd name="connsiteX5" fmla="*/ 1107349 w 13296081"/>
              <a:gd name="connsiteY5" fmla="*/ 6857793 h 6859141"/>
              <a:gd name="connsiteX0" fmla="*/ 1107349 w 13296081"/>
              <a:gd name="connsiteY0" fmla="*/ 6857793 h 7460709"/>
              <a:gd name="connsiteX1" fmla="*/ 1097216 w 13296081"/>
              <a:gd name="connsiteY1" fmla="*/ 203 h 7460709"/>
              <a:gd name="connsiteX2" fmla="*/ 8725959 w 13296081"/>
              <a:gd name="connsiteY2" fmla="*/ 0 h 7460709"/>
              <a:gd name="connsiteX3" fmla="*/ 13296081 w 13296081"/>
              <a:gd name="connsiteY3" fmla="*/ 4599376 h 7460709"/>
              <a:gd name="connsiteX4" fmla="*/ 11046260 w 13296081"/>
              <a:gd name="connsiteY4" fmla="*/ 6859141 h 7460709"/>
              <a:gd name="connsiteX5" fmla="*/ 1107349 w 13296081"/>
              <a:gd name="connsiteY5" fmla="*/ 6857793 h 7460709"/>
              <a:gd name="connsiteX0" fmla="*/ 1107349 w 13296081"/>
              <a:gd name="connsiteY0" fmla="*/ 6857793 h 7026231"/>
              <a:gd name="connsiteX1" fmla="*/ 1097216 w 13296081"/>
              <a:gd name="connsiteY1" fmla="*/ 203 h 7026231"/>
              <a:gd name="connsiteX2" fmla="*/ 8725959 w 13296081"/>
              <a:gd name="connsiteY2" fmla="*/ 0 h 7026231"/>
              <a:gd name="connsiteX3" fmla="*/ 13296081 w 13296081"/>
              <a:gd name="connsiteY3" fmla="*/ 4599376 h 7026231"/>
              <a:gd name="connsiteX4" fmla="*/ 11046260 w 13296081"/>
              <a:gd name="connsiteY4" fmla="*/ 6859141 h 7026231"/>
              <a:gd name="connsiteX5" fmla="*/ 1107349 w 13296081"/>
              <a:gd name="connsiteY5" fmla="*/ 6857793 h 7026231"/>
              <a:gd name="connsiteX0" fmla="*/ 685624 w 12874356"/>
              <a:gd name="connsiteY0" fmla="*/ 6857793 h 7591415"/>
              <a:gd name="connsiteX1" fmla="*/ 675491 w 12874356"/>
              <a:gd name="connsiteY1" fmla="*/ 203 h 7591415"/>
              <a:gd name="connsiteX2" fmla="*/ 8304234 w 12874356"/>
              <a:gd name="connsiteY2" fmla="*/ 0 h 7591415"/>
              <a:gd name="connsiteX3" fmla="*/ 12874356 w 12874356"/>
              <a:gd name="connsiteY3" fmla="*/ 4599376 h 7591415"/>
              <a:gd name="connsiteX4" fmla="*/ 10624535 w 12874356"/>
              <a:gd name="connsiteY4" fmla="*/ 6859141 h 7591415"/>
              <a:gd name="connsiteX5" fmla="*/ 685624 w 12874356"/>
              <a:gd name="connsiteY5" fmla="*/ 6857793 h 7591415"/>
              <a:gd name="connsiteX0" fmla="*/ 685624 w 12874356"/>
              <a:gd name="connsiteY0" fmla="*/ 6857793 h 7026231"/>
              <a:gd name="connsiteX1" fmla="*/ 675491 w 12874356"/>
              <a:gd name="connsiteY1" fmla="*/ 203 h 7026231"/>
              <a:gd name="connsiteX2" fmla="*/ 8304234 w 12874356"/>
              <a:gd name="connsiteY2" fmla="*/ 0 h 7026231"/>
              <a:gd name="connsiteX3" fmla="*/ 12874356 w 12874356"/>
              <a:gd name="connsiteY3" fmla="*/ 4599376 h 7026231"/>
              <a:gd name="connsiteX4" fmla="*/ 10624535 w 12874356"/>
              <a:gd name="connsiteY4" fmla="*/ 6859141 h 7026231"/>
              <a:gd name="connsiteX5" fmla="*/ 685624 w 12874356"/>
              <a:gd name="connsiteY5" fmla="*/ 6857793 h 7026231"/>
              <a:gd name="connsiteX0" fmla="*/ 685624 w 12874356"/>
              <a:gd name="connsiteY0" fmla="*/ 6857793 h 6859141"/>
              <a:gd name="connsiteX1" fmla="*/ 675491 w 12874356"/>
              <a:gd name="connsiteY1" fmla="*/ 203 h 6859141"/>
              <a:gd name="connsiteX2" fmla="*/ 8304234 w 12874356"/>
              <a:gd name="connsiteY2" fmla="*/ 0 h 6859141"/>
              <a:gd name="connsiteX3" fmla="*/ 12874356 w 12874356"/>
              <a:gd name="connsiteY3" fmla="*/ 4599376 h 6859141"/>
              <a:gd name="connsiteX4" fmla="*/ 10624535 w 12874356"/>
              <a:gd name="connsiteY4" fmla="*/ 6859141 h 6859141"/>
              <a:gd name="connsiteX5" fmla="*/ 685624 w 12874356"/>
              <a:gd name="connsiteY5" fmla="*/ 6857793 h 6859141"/>
              <a:gd name="connsiteX0" fmla="*/ 685624 w 12874356"/>
              <a:gd name="connsiteY0" fmla="*/ 6857793 h 6859141"/>
              <a:gd name="connsiteX1" fmla="*/ 675491 w 12874356"/>
              <a:gd name="connsiteY1" fmla="*/ 203 h 6859141"/>
              <a:gd name="connsiteX2" fmla="*/ 8304234 w 12874356"/>
              <a:gd name="connsiteY2" fmla="*/ 0 h 6859141"/>
              <a:gd name="connsiteX3" fmla="*/ 12874356 w 12874356"/>
              <a:gd name="connsiteY3" fmla="*/ 4599376 h 6859141"/>
              <a:gd name="connsiteX4" fmla="*/ 10624535 w 12874356"/>
              <a:gd name="connsiteY4" fmla="*/ 6859141 h 6859141"/>
              <a:gd name="connsiteX5" fmla="*/ 685624 w 12874356"/>
              <a:gd name="connsiteY5" fmla="*/ 6857793 h 6859141"/>
              <a:gd name="connsiteX0" fmla="*/ 215218 w 12403950"/>
              <a:gd name="connsiteY0" fmla="*/ 6857793 h 6859141"/>
              <a:gd name="connsiteX1" fmla="*/ 205085 w 12403950"/>
              <a:gd name="connsiteY1" fmla="*/ 203 h 6859141"/>
              <a:gd name="connsiteX2" fmla="*/ 7833828 w 12403950"/>
              <a:gd name="connsiteY2" fmla="*/ 0 h 6859141"/>
              <a:gd name="connsiteX3" fmla="*/ 12403950 w 12403950"/>
              <a:gd name="connsiteY3" fmla="*/ 4599376 h 6859141"/>
              <a:gd name="connsiteX4" fmla="*/ 10154129 w 12403950"/>
              <a:gd name="connsiteY4" fmla="*/ 6859141 h 6859141"/>
              <a:gd name="connsiteX5" fmla="*/ 215218 w 12403950"/>
              <a:gd name="connsiteY5" fmla="*/ 6857793 h 6859141"/>
              <a:gd name="connsiteX0" fmla="*/ 31475 w 12220207"/>
              <a:gd name="connsiteY0" fmla="*/ 6857793 h 6859141"/>
              <a:gd name="connsiteX1" fmla="*/ 21342 w 12220207"/>
              <a:gd name="connsiteY1" fmla="*/ 203 h 6859141"/>
              <a:gd name="connsiteX2" fmla="*/ 7650085 w 12220207"/>
              <a:gd name="connsiteY2" fmla="*/ 0 h 6859141"/>
              <a:gd name="connsiteX3" fmla="*/ 12220207 w 12220207"/>
              <a:gd name="connsiteY3" fmla="*/ 4599376 h 6859141"/>
              <a:gd name="connsiteX4" fmla="*/ 9970386 w 12220207"/>
              <a:gd name="connsiteY4" fmla="*/ 6859141 h 6859141"/>
              <a:gd name="connsiteX5" fmla="*/ 31475 w 12220207"/>
              <a:gd name="connsiteY5" fmla="*/ 6857793 h 6859141"/>
              <a:gd name="connsiteX0" fmla="*/ 13013 w 12201745"/>
              <a:gd name="connsiteY0" fmla="*/ 6857793 h 6859141"/>
              <a:gd name="connsiteX1" fmla="*/ 2880 w 12201745"/>
              <a:gd name="connsiteY1" fmla="*/ 203 h 6859141"/>
              <a:gd name="connsiteX2" fmla="*/ 7631623 w 12201745"/>
              <a:gd name="connsiteY2" fmla="*/ 0 h 6859141"/>
              <a:gd name="connsiteX3" fmla="*/ 12201745 w 12201745"/>
              <a:gd name="connsiteY3" fmla="*/ 4599376 h 6859141"/>
              <a:gd name="connsiteX4" fmla="*/ 9951924 w 12201745"/>
              <a:gd name="connsiteY4" fmla="*/ 6859141 h 6859141"/>
              <a:gd name="connsiteX5" fmla="*/ 13013 w 12201745"/>
              <a:gd name="connsiteY5" fmla="*/ 6857793 h 6859141"/>
              <a:gd name="connsiteX0" fmla="*/ 7870 w 12204915"/>
              <a:gd name="connsiteY0" fmla="*/ 6866106 h 6866106"/>
              <a:gd name="connsiteX1" fmla="*/ 6050 w 12204915"/>
              <a:gd name="connsiteY1" fmla="*/ 203 h 6866106"/>
              <a:gd name="connsiteX2" fmla="*/ 7634793 w 12204915"/>
              <a:gd name="connsiteY2" fmla="*/ 0 h 6866106"/>
              <a:gd name="connsiteX3" fmla="*/ 12204915 w 12204915"/>
              <a:gd name="connsiteY3" fmla="*/ 4599376 h 6866106"/>
              <a:gd name="connsiteX4" fmla="*/ 9955094 w 12204915"/>
              <a:gd name="connsiteY4" fmla="*/ 6859141 h 6866106"/>
              <a:gd name="connsiteX5" fmla="*/ 7870 w 12204915"/>
              <a:gd name="connsiteY5" fmla="*/ 6866106 h 686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4915" h="6866106">
                <a:moveTo>
                  <a:pt x="7870" y="6866106"/>
                </a:moveTo>
                <a:cubicBezTo>
                  <a:pt x="-4384" y="5415379"/>
                  <a:pt x="-183" y="1941190"/>
                  <a:pt x="6050" y="203"/>
                </a:cubicBezTo>
                <a:lnTo>
                  <a:pt x="7634793" y="0"/>
                </a:lnTo>
                <a:lnTo>
                  <a:pt x="12204915" y="4599376"/>
                </a:lnTo>
                <a:lnTo>
                  <a:pt x="9955094" y="6859141"/>
                </a:lnTo>
                <a:lnTo>
                  <a:pt x="7870" y="6866106"/>
                </a:lnTo>
                <a:close/>
              </a:path>
            </a:pathLst>
          </a:custGeom>
          <a:solidFill>
            <a:schemeClr val="bg2">
              <a:lumMod val="20000"/>
              <a:lumOff val="80000"/>
            </a:schemeClr>
          </a:solidFill>
        </p:spPr>
        <p:txBody>
          <a:bodyPr/>
          <a:lstStyle/>
          <a:p>
            <a:r>
              <a:rPr lang="en-US"/>
              <a:t>Click icon to add picture</a:t>
            </a:r>
            <a:endParaRPr lang="en-US" dirty="0"/>
          </a:p>
        </p:txBody>
      </p:sp>
      <p:sp>
        <p:nvSpPr>
          <p:cNvPr id="17" name="Rectangle 16">
            <a:extLst>
              <a:ext uri="{FF2B5EF4-FFF2-40B4-BE49-F238E27FC236}">
                <a16:creationId xmlns:a16="http://schemas.microsoft.com/office/drawing/2014/main" id="{63F10FD3-3C4D-E283-584D-9CCB397621F6}"/>
              </a:ext>
            </a:extLst>
          </p:cNvPr>
          <p:cNvSpPr/>
          <p:nvPr/>
        </p:nvSpPr>
        <p:spPr>
          <a:xfrm>
            <a:off x="-3" y="0"/>
            <a:ext cx="6096001" cy="6858000"/>
          </a:xfrm>
          <a:prstGeom prst="rect">
            <a:avLst/>
          </a:prstGeom>
          <a:gradFill>
            <a:gsLst>
              <a:gs pos="67000">
                <a:schemeClr val="bg1">
                  <a:alpha val="40000"/>
                </a:schemeClr>
              </a:gs>
              <a:gs pos="24000">
                <a:schemeClr val="bg1">
                  <a:alpha val="90000"/>
                </a:schemeClr>
              </a:gs>
              <a:gs pos="9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E5D0924B-C74F-92D9-692D-F8E610840E6D}"/>
              </a:ext>
            </a:extLst>
          </p:cNvPr>
          <p:cNvGrpSpPr/>
          <p:nvPr/>
        </p:nvGrpSpPr>
        <p:grpSpPr>
          <a:xfrm>
            <a:off x="7620002" y="-5"/>
            <a:ext cx="4572004" cy="6862347"/>
            <a:chOff x="7620002" y="-5"/>
            <a:chExt cx="4572004" cy="6862347"/>
          </a:xfrm>
          <a:solidFill>
            <a:schemeClr val="bg1"/>
          </a:solidFill>
        </p:grpSpPr>
        <p:sp>
          <p:nvSpPr>
            <p:cNvPr id="9" name="Triangle 8">
              <a:extLst>
                <a:ext uri="{FF2B5EF4-FFF2-40B4-BE49-F238E27FC236}">
                  <a16:creationId xmlns:a16="http://schemas.microsoft.com/office/drawing/2014/main" id="{53BA8720-C6A8-A816-3A46-09D2930CC735}"/>
                </a:ext>
              </a:extLst>
            </p:cNvPr>
            <p:cNvSpPr/>
            <p:nvPr/>
          </p:nvSpPr>
          <p:spPr>
            <a:xfrm rot="16200000">
              <a:off x="7606513" y="13484"/>
              <a:ext cx="4598978" cy="4571999"/>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EFEF"/>
                </a:solidFill>
              </a:endParaRPr>
            </a:p>
          </p:txBody>
        </p:sp>
        <p:sp>
          <p:nvSpPr>
            <p:cNvPr id="10" name="Triangle 9">
              <a:extLst>
                <a:ext uri="{FF2B5EF4-FFF2-40B4-BE49-F238E27FC236}">
                  <a16:creationId xmlns:a16="http://schemas.microsoft.com/office/drawing/2014/main" id="{7578BA18-12FD-0AB8-FBE9-1E411DEEC27B}"/>
                </a:ext>
              </a:extLst>
            </p:cNvPr>
            <p:cNvSpPr/>
            <p:nvPr/>
          </p:nvSpPr>
          <p:spPr>
            <a:xfrm rot="5400000" flipV="1">
              <a:off x="9930946" y="4601283"/>
              <a:ext cx="2267711" cy="2254408"/>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EFEF"/>
                </a:solidFill>
              </a:endParaRPr>
            </a:p>
          </p:txBody>
        </p:sp>
      </p:grpSp>
      <p:pic>
        <p:nvPicPr>
          <p:cNvPr id="16" name="Picture 15">
            <a:extLst>
              <a:ext uri="{FF2B5EF4-FFF2-40B4-BE49-F238E27FC236}">
                <a16:creationId xmlns:a16="http://schemas.microsoft.com/office/drawing/2014/main" id="{D9D05D2F-5828-E23A-6D80-1DC688C0E04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0827" y="6348576"/>
            <a:ext cx="3246120" cy="352322"/>
          </a:xfrm>
          <a:prstGeom prst="rect">
            <a:avLst/>
          </a:prstGeom>
        </p:spPr>
      </p:pic>
      <p:sp>
        <p:nvSpPr>
          <p:cNvPr id="12" name="Text Placeholder 5">
            <a:extLst>
              <a:ext uri="{FF2B5EF4-FFF2-40B4-BE49-F238E27FC236}">
                <a16:creationId xmlns:a16="http://schemas.microsoft.com/office/drawing/2014/main" id="{80AF851C-DD4F-DCB0-FD1B-31F49F915F7F}"/>
              </a:ext>
            </a:extLst>
          </p:cNvPr>
          <p:cNvSpPr>
            <a:spLocks noGrp="1"/>
          </p:cNvSpPr>
          <p:nvPr>
            <p:ph type="body" sz="quarter" idx="11"/>
          </p:nvPr>
        </p:nvSpPr>
        <p:spPr>
          <a:xfrm>
            <a:off x="574430" y="1329195"/>
            <a:ext cx="4724400" cy="2101695"/>
          </a:xfrm>
          <a:prstGeom prst="rect">
            <a:avLst/>
          </a:prstGeom>
        </p:spPr>
        <p:txBody>
          <a:bodyPr anchor="b">
            <a:normAutofit/>
          </a:bodyPr>
          <a:lstStyle>
            <a:lvl1pPr marL="0" indent="0">
              <a:lnSpc>
                <a:spcPts val="5000"/>
              </a:lnSpc>
              <a:buNone/>
              <a:defRPr sz="4500" b="1">
                <a:solidFill>
                  <a:schemeClr val="tx2"/>
                </a:solidFill>
              </a:defRPr>
            </a:lvl1pPr>
            <a:lvl2pPr marL="457200" indent="0">
              <a:buNone/>
              <a:defRPr sz="45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3" name="Slide Number Placeholder 1">
            <a:extLst>
              <a:ext uri="{FF2B5EF4-FFF2-40B4-BE49-F238E27FC236}">
                <a16:creationId xmlns:a16="http://schemas.microsoft.com/office/drawing/2014/main" id="{6315A3FA-82BE-5BC2-D492-F40E42FD1677}"/>
              </a:ext>
            </a:extLst>
          </p:cNvPr>
          <p:cNvSpPr txBox="1">
            <a:spLocks/>
          </p:cNvSpPr>
          <p:nvPr/>
        </p:nvSpPr>
        <p:spPr>
          <a:xfrm>
            <a:off x="10424160" y="6356350"/>
            <a:ext cx="1463248"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9F8878-B016-3348-86EE-8A6845755471}"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1946946567"/>
      </p:ext>
    </p:extLst>
  </p:cSld>
  <p:clrMapOvr>
    <a:masterClrMapping/>
  </p:clrMapOvr>
  <p:hf hdr="0" ftr="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5_Divider Blue_no number">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19D5ECB-9CCC-06BB-29AB-C64CED28BC22}"/>
              </a:ext>
            </a:extLst>
          </p:cNvPr>
          <p:cNvGrpSpPr/>
          <p:nvPr/>
        </p:nvGrpSpPr>
        <p:grpSpPr>
          <a:xfrm>
            <a:off x="0" y="0"/>
            <a:ext cx="12192000" cy="6858000"/>
            <a:chOff x="0" y="0"/>
            <a:chExt cx="12192000" cy="6858000"/>
          </a:xfrm>
        </p:grpSpPr>
        <p:sp>
          <p:nvSpPr>
            <p:cNvPr id="4" name="Rectangle 3">
              <a:extLst>
                <a:ext uri="{FF2B5EF4-FFF2-40B4-BE49-F238E27FC236}">
                  <a16:creationId xmlns:a16="http://schemas.microsoft.com/office/drawing/2014/main" id="{FBC48DFC-94C6-A420-A392-20502D3831C5}"/>
                </a:ext>
              </a:extLst>
            </p:cNvPr>
            <p:cNvSpPr/>
            <p:nvPr/>
          </p:nvSpPr>
          <p:spPr>
            <a:xfrm>
              <a:off x="0" y="0"/>
              <a:ext cx="12192000" cy="6858000"/>
            </a:xfrm>
            <a:prstGeom prst="rect">
              <a:avLst/>
            </a:prstGeom>
            <a:gradFill flip="none" rotWithShape="1">
              <a:gsLst>
                <a:gs pos="0">
                  <a:srgbClr val="093675"/>
                </a:gs>
                <a:gs pos="70000">
                  <a:schemeClr val="tx2"/>
                </a:gs>
              </a:gsLst>
              <a:lin ang="19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3A3ACB3-3638-9634-BEA7-FB2DC0F1D312}"/>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42923" y="1799496"/>
              <a:ext cx="4963450" cy="4963450"/>
            </a:xfrm>
            <a:prstGeom prst="rect">
              <a:avLst/>
            </a:prstGeom>
          </p:spPr>
        </p:pic>
      </p:grpSp>
      <p:sp>
        <p:nvSpPr>
          <p:cNvPr id="9" name="Text Placeholder 5">
            <a:extLst>
              <a:ext uri="{FF2B5EF4-FFF2-40B4-BE49-F238E27FC236}">
                <a16:creationId xmlns:a16="http://schemas.microsoft.com/office/drawing/2014/main" id="{ACC73912-5B86-6973-6D20-81C48265AF6A}"/>
              </a:ext>
            </a:extLst>
          </p:cNvPr>
          <p:cNvSpPr>
            <a:spLocks noGrp="1"/>
          </p:cNvSpPr>
          <p:nvPr>
            <p:ph type="body" sz="quarter" idx="11" hasCustomPrompt="1"/>
          </p:nvPr>
        </p:nvSpPr>
        <p:spPr>
          <a:xfrm>
            <a:off x="685799" y="2378152"/>
            <a:ext cx="8153381" cy="2101695"/>
          </a:xfrm>
          <a:prstGeom prst="rect">
            <a:avLst/>
          </a:prstGeom>
        </p:spPr>
        <p:txBody>
          <a:bodyPr anchor="ctr">
            <a:noAutofit/>
          </a:bodyPr>
          <a:lstStyle>
            <a:lvl1pPr marL="0" indent="0">
              <a:buNone/>
              <a:defRPr sz="5000" b="1">
                <a:solidFill>
                  <a:schemeClr val="bg1"/>
                </a:solidFill>
              </a:defRPr>
            </a:lvl1pPr>
            <a:lvl2pPr marL="457200" indent="0">
              <a:buNone/>
              <a:defRPr sz="45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divider text styles</a:t>
            </a:r>
          </a:p>
        </p:txBody>
      </p:sp>
      <p:cxnSp>
        <p:nvCxnSpPr>
          <p:cNvPr id="10" name="Straight Connector 9">
            <a:extLst>
              <a:ext uri="{FF2B5EF4-FFF2-40B4-BE49-F238E27FC236}">
                <a16:creationId xmlns:a16="http://schemas.microsoft.com/office/drawing/2014/main" id="{CC549FB2-6F32-EB88-0D1E-E33F59F1E450}"/>
              </a:ext>
            </a:extLst>
          </p:cNvPr>
          <p:cNvCxnSpPr>
            <a:cxnSpLocks/>
          </p:cNvCxnSpPr>
          <p:nvPr/>
        </p:nvCxnSpPr>
        <p:spPr>
          <a:xfrm>
            <a:off x="609599" y="4613135"/>
            <a:ext cx="822958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D134D27-1F0E-2444-70A2-BE2E53984477}"/>
              </a:ext>
            </a:extLst>
          </p:cNvPr>
          <p:cNvCxnSpPr>
            <a:cxnSpLocks/>
          </p:cNvCxnSpPr>
          <p:nvPr/>
        </p:nvCxnSpPr>
        <p:spPr>
          <a:xfrm>
            <a:off x="609599" y="2249497"/>
            <a:ext cx="822958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259212D-55EB-9DAE-50FA-D4F6EB731D1E}"/>
              </a:ext>
            </a:extLst>
          </p:cNvPr>
          <p:cNvCxnSpPr>
            <a:cxnSpLocks/>
          </p:cNvCxnSpPr>
          <p:nvPr/>
        </p:nvCxnSpPr>
        <p:spPr>
          <a:xfrm>
            <a:off x="609599" y="4613135"/>
            <a:ext cx="822958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AF52D85-1ECD-EEBE-FD2E-0E0297D491B6}"/>
              </a:ext>
            </a:extLst>
          </p:cNvPr>
          <p:cNvCxnSpPr>
            <a:cxnSpLocks/>
          </p:cNvCxnSpPr>
          <p:nvPr/>
        </p:nvCxnSpPr>
        <p:spPr>
          <a:xfrm>
            <a:off x="609599" y="2249497"/>
            <a:ext cx="822958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D974BA5-9E4C-48E2-CF11-F4AF56A52A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2096" y="6354341"/>
            <a:ext cx="3201429" cy="347472"/>
          </a:xfrm>
          <a:prstGeom prst="rect">
            <a:avLst/>
          </a:prstGeom>
        </p:spPr>
      </p:pic>
      <p:sp>
        <p:nvSpPr>
          <p:cNvPr id="13" name="Slide Number Placeholder 1">
            <a:extLst>
              <a:ext uri="{FF2B5EF4-FFF2-40B4-BE49-F238E27FC236}">
                <a16:creationId xmlns:a16="http://schemas.microsoft.com/office/drawing/2014/main" id="{459291F7-150E-FF2A-DAD1-40C6DBFE37F6}"/>
              </a:ext>
            </a:extLst>
          </p:cNvPr>
          <p:cNvSpPr txBox="1">
            <a:spLocks/>
          </p:cNvSpPr>
          <p:nvPr/>
        </p:nvSpPr>
        <p:spPr>
          <a:xfrm>
            <a:off x="9144208"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9F8878-B016-3348-86EE-8A6845755471}" type="slidenum">
              <a:rPr lang="en-US" smtClean="0"/>
              <a:pPr/>
              <a:t>‹#›</a:t>
            </a:fld>
            <a:endParaRPr lang="en-US" dirty="0"/>
          </a:p>
        </p:txBody>
      </p:sp>
    </p:spTree>
    <p:extLst>
      <p:ext uri="{BB962C8B-B14F-4D97-AF65-F5344CB8AC3E}">
        <p14:creationId xmlns:p14="http://schemas.microsoft.com/office/powerpoint/2010/main" val="3043530631"/>
      </p:ext>
    </p:extLst>
  </p:cSld>
  <p:clrMapOvr>
    <a:masterClrMapping/>
  </p:clrMapOvr>
  <p:hf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6_Divider Blue_no number">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19D5ECB-9CCC-06BB-29AB-C64CED28BC22}"/>
              </a:ext>
            </a:extLst>
          </p:cNvPr>
          <p:cNvGrpSpPr/>
          <p:nvPr/>
        </p:nvGrpSpPr>
        <p:grpSpPr>
          <a:xfrm>
            <a:off x="0" y="0"/>
            <a:ext cx="12192000" cy="6858000"/>
            <a:chOff x="0" y="0"/>
            <a:chExt cx="12192000" cy="6858000"/>
          </a:xfrm>
        </p:grpSpPr>
        <p:sp>
          <p:nvSpPr>
            <p:cNvPr id="4" name="Rectangle 3">
              <a:extLst>
                <a:ext uri="{FF2B5EF4-FFF2-40B4-BE49-F238E27FC236}">
                  <a16:creationId xmlns:a16="http://schemas.microsoft.com/office/drawing/2014/main" id="{FBC48DFC-94C6-A420-A392-20502D3831C5}"/>
                </a:ext>
              </a:extLst>
            </p:cNvPr>
            <p:cNvSpPr/>
            <p:nvPr/>
          </p:nvSpPr>
          <p:spPr>
            <a:xfrm>
              <a:off x="0" y="0"/>
              <a:ext cx="12192000" cy="6858000"/>
            </a:xfrm>
            <a:prstGeom prst="rect">
              <a:avLst/>
            </a:prstGeom>
            <a:gradFill flip="none" rotWithShape="1">
              <a:gsLst>
                <a:gs pos="0">
                  <a:srgbClr val="093675"/>
                </a:gs>
                <a:gs pos="70000">
                  <a:schemeClr val="tx2"/>
                </a:gs>
              </a:gsLst>
              <a:lin ang="19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3A3ACB3-3638-9634-BEA7-FB2DC0F1D312}"/>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42923" y="1799496"/>
              <a:ext cx="4963450" cy="4963450"/>
            </a:xfrm>
            <a:prstGeom prst="rect">
              <a:avLst/>
            </a:prstGeom>
          </p:spPr>
        </p:pic>
      </p:grpSp>
      <p:sp>
        <p:nvSpPr>
          <p:cNvPr id="9" name="Text Placeholder 5">
            <a:extLst>
              <a:ext uri="{FF2B5EF4-FFF2-40B4-BE49-F238E27FC236}">
                <a16:creationId xmlns:a16="http://schemas.microsoft.com/office/drawing/2014/main" id="{ACC73912-5B86-6973-6D20-81C48265AF6A}"/>
              </a:ext>
            </a:extLst>
          </p:cNvPr>
          <p:cNvSpPr>
            <a:spLocks noGrp="1"/>
          </p:cNvSpPr>
          <p:nvPr>
            <p:ph type="body" sz="quarter" idx="11" hasCustomPrompt="1"/>
          </p:nvPr>
        </p:nvSpPr>
        <p:spPr>
          <a:xfrm>
            <a:off x="685799" y="2378152"/>
            <a:ext cx="8153381" cy="2101695"/>
          </a:xfrm>
          <a:prstGeom prst="rect">
            <a:avLst/>
          </a:prstGeom>
        </p:spPr>
        <p:txBody>
          <a:bodyPr anchor="ctr">
            <a:noAutofit/>
          </a:bodyPr>
          <a:lstStyle>
            <a:lvl1pPr marL="0" indent="0">
              <a:buNone/>
              <a:defRPr sz="5000" b="1">
                <a:solidFill>
                  <a:schemeClr val="bg1"/>
                </a:solidFill>
              </a:defRPr>
            </a:lvl1pPr>
            <a:lvl2pPr marL="457200" indent="0">
              <a:buNone/>
              <a:defRPr sz="45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divider text styles</a:t>
            </a:r>
          </a:p>
        </p:txBody>
      </p:sp>
      <p:pic>
        <p:nvPicPr>
          <p:cNvPr id="17" name="Picture 16">
            <a:extLst>
              <a:ext uri="{FF2B5EF4-FFF2-40B4-BE49-F238E27FC236}">
                <a16:creationId xmlns:a16="http://schemas.microsoft.com/office/drawing/2014/main" id="{BD974BA5-9E4C-48E2-CF11-F4AF56A52A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2096" y="6354341"/>
            <a:ext cx="3201429" cy="347472"/>
          </a:xfrm>
          <a:prstGeom prst="rect">
            <a:avLst/>
          </a:prstGeom>
        </p:spPr>
      </p:pic>
      <p:sp>
        <p:nvSpPr>
          <p:cNvPr id="13" name="Slide Number Placeholder 1">
            <a:extLst>
              <a:ext uri="{FF2B5EF4-FFF2-40B4-BE49-F238E27FC236}">
                <a16:creationId xmlns:a16="http://schemas.microsoft.com/office/drawing/2014/main" id="{459291F7-150E-FF2A-DAD1-40C6DBFE37F6}"/>
              </a:ext>
            </a:extLst>
          </p:cNvPr>
          <p:cNvSpPr txBox="1">
            <a:spLocks/>
          </p:cNvSpPr>
          <p:nvPr/>
        </p:nvSpPr>
        <p:spPr>
          <a:xfrm>
            <a:off x="9144208"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9F8878-B016-3348-86EE-8A6845755471}" type="slidenum">
              <a:rPr lang="en-US" smtClean="0"/>
              <a:pPr/>
              <a:t>‹#›</a:t>
            </a:fld>
            <a:endParaRPr lang="en-US" dirty="0"/>
          </a:p>
        </p:txBody>
      </p:sp>
    </p:spTree>
    <p:extLst>
      <p:ext uri="{BB962C8B-B14F-4D97-AF65-F5344CB8AC3E}">
        <p14:creationId xmlns:p14="http://schemas.microsoft.com/office/powerpoint/2010/main" val="4230805997"/>
      </p:ext>
    </p:extLst>
  </p:cSld>
  <p:clrMapOvr>
    <a:masterClrMapping/>
  </p:clrMapOvr>
  <p:hf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5_Divider Blue_with number">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0471615-7DAA-1799-2AD8-9B9A60C8FE47}"/>
              </a:ext>
            </a:extLst>
          </p:cNvPr>
          <p:cNvGrpSpPr/>
          <p:nvPr/>
        </p:nvGrpSpPr>
        <p:grpSpPr>
          <a:xfrm>
            <a:off x="0" y="0"/>
            <a:ext cx="12192000" cy="6858000"/>
            <a:chOff x="0" y="0"/>
            <a:chExt cx="12192000" cy="6858000"/>
          </a:xfrm>
        </p:grpSpPr>
        <p:sp>
          <p:nvSpPr>
            <p:cNvPr id="4" name="Rectangle 3">
              <a:extLst>
                <a:ext uri="{FF2B5EF4-FFF2-40B4-BE49-F238E27FC236}">
                  <a16:creationId xmlns:a16="http://schemas.microsoft.com/office/drawing/2014/main" id="{FBC48DFC-94C6-A420-A392-20502D3831C5}"/>
                </a:ext>
              </a:extLst>
            </p:cNvPr>
            <p:cNvSpPr/>
            <p:nvPr/>
          </p:nvSpPr>
          <p:spPr>
            <a:xfrm>
              <a:off x="0" y="0"/>
              <a:ext cx="12192000" cy="6858000"/>
            </a:xfrm>
            <a:prstGeom prst="rect">
              <a:avLst/>
            </a:prstGeom>
            <a:gradFill flip="none" rotWithShape="1">
              <a:gsLst>
                <a:gs pos="0">
                  <a:srgbClr val="093675"/>
                </a:gs>
                <a:gs pos="70000">
                  <a:schemeClr val="tx2"/>
                </a:gs>
              </a:gsLst>
              <a:lin ang="19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EE065109-C21B-2B8F-963D-013DA630B70A}"/>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42923" y="1799496"/>
              <a:ext cx="4963450" cy="4963450"/>
            </a:xfrm>
            <a:prstGeom prst="rect">
              <a:avLst/>
            </a:prstGeom>
          </p:spPr>
        </p:pic>
      </p:grpSp>
      <p:sp>
        <p:nvSpPr>
          <p:cNvPr id="8" name="Text Placeholder 5">
            <a:extLst>
              <a:ext uri="{FF2B5EF4-FFF2-40B4-BE49-F238E27FC236}">
                <a16:creationId xmlns:a16="http://schemas.microsoft.com/office/drawing/2014/main" id="{C8696422-29F9-4957-79C1-A1B21D4E6320}"/>
              </a:ext>
            </a:extLst>
          </p:cNvPr>
          <p:cNvSpPr>
            <a:spLocks noGrp="1"/>
          </p:cNvSpPr>
          <p:nvPr>
            <p:ph type="body" sz="quarter" idx="11" hasCustomPrompt="1"/>
          </p:nvPr>
        </p:nvSpPr>
        <p:spPr>
          <a:xfrm>
            <a:off x="3072537" y="2378152"/>
            <a:ext cx="5766643" cy="2101695"/>
          </a:xfrm>
          <a:prstGeom prst="rect">
            <a:avLst/>
          </a:prstGeom>
        </p:spPr>
        <p:txBody>
          <a:bodyPr anchor="ctr">
            <a:noAutofit/>
          </a:bodyPr>
          <a:lstStyle>
            <a:lvl1pPr marL="0" indent="0">
              <a:buNone/>
              <a:defRPr sz="5000" b="1">
                <a:solidFill>
                  <a:schemeClr val="bg1"/>
                </a:solidFill>
              </a:defRPr>
            </a:lvl1pPr>
            <a:lvl2pPr marL="457200" indent="0">
              <a:buNone/>
              <a:defRPr sz="45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divider text styles</a:t>
            </a:r>
          </a:p>
        </p:txBody>
      </p:sp>
      <p:grpSp>
        <p:nvGrpSpPr>
          <p:cNvPr id="6" name="Group 5">
            <a:extLst>
              <a:ext uri="{FF2B5EF4-FFF2-40B4-BE49-F238E27FC236}">
                <a16:creationId xmlns:a16="http://schemas.microsoft.com/office/drawing/2014/main" id="{51FE2916-F1E3-A351-6E7A-11DD5F13E4F8}"/>
              </a:ext>
            </a:extLst>
          </p:cNvPr>
          <p:cNvGrpSpPr/>
          <p:nvPr/>
        </p:nvGrpSpPr>
        <p:grpSpPr>
          <a:xfrm>
            <a:off x="609599" y="2249497"/>
            <a:ext cx="8229581" cy="2363638"/>
            <a:chOff x="609599" y="2249497"/>
            <a:chExt cx="8229581" cy="2363638"/>
          </a:xfrm>
        </p:grpSpPr>
        <p:cxnSp>
          <p:nvCxnSpPr>
            <p:cNvPr id="22" name="Straight Connector 21">
              <a:extLst>
                <a:ext uri="{FF2B5EF4-FFF2-40B4-BE49-F238E27FC236}">
                  <a16:creationId xmlns:a16="http://schemas.microsoft.com/office/drawing/2014/main" id="{392E3299-0135-4884-3F13-509164EF42A3}"/>
                </a:ext>
              </a:extLst>
            </p:cNvPr>
            <p:cNvCxnSpPr>
              <a:cxnSpLocks/>
            </p:cNvCxnSpPr>
            <p:nvPr/>
          </p:nvCxnSpPr>
          <p:spPr>
            <a:xfrm>
              <a:off x="609599" y="4613135"/>
              <a:ext cx="822958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59F0C5A-CB9E-047C-7EDE-50A1818E3AFE}"/>
                </a:ext>
              </a:extLst>
            </p:cNvPr>
            <p:cNvCxnSpPr>
              <a:cxnSpLocks/>
            </p:cNvCxnSpPr>
            <p:nvPr/>
          </p:nvCxnSpPr>
          <p:spPr>
            <a:xfrm>
              <a:off x="609599" y="2249497"/>
              <a:ext cx="822958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AF1E5518-1D5F-81D6-74FB-271753B2DD89}"/>
              </a:ext>
            </a:extLst>
          </p:cNvPr>
          <p:cNvGrpSpPr/>
          <p:nvPr/>
        </p:nvGrpSpPr>
        <p:grpSpPr>
          <a:xfrm>
            <a:off x="609599" y="2249497"/>
            <a:ext cx="8229581" cy="2363638"/>
            <a:chOff x="609599" y="2249497"/>
            <a:chExt cx="8229581" cy="2363638"/>
          </a:xfrm>
        </p:grpSpPr>
        <p:cxnSp>
          <p:nvCxnSpPr>
            <p:cNvPr id="9" name="Straight Connector 8">
              <a:extLst>
                <a:ext uri="{FF2B5EF4-FFF2-40B4-BE49-F238E27FC236}">
                  <a16:creationId xmlns:a16="http://schemas.microsoft.com/office/drawing/2014/main" id="{72776A0B-D1A4-4221-7722-B4E301E4EFA2}"/>
                </a:ext>
              </a:extLst>
            </p:cNvPr>
            <p:cNvCxnSpPr>
              <a:cxnSpLocks/>
            </p:cNvCxnSpPr>
            <p:nvPr userDrawn="1"/>
          </p:nvCxnSpPr>
          <p:spPr>
            <a:xfrm>
              <a:off x="609599" y="4613135"/>
              <a:ext cx="822958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A695C91-05DB-2B0D-6CFA-19F99EB5CB41}"/>
                </a:ext>
              </a:extLst>
            </p:cNvPr>
            <p:cNvCxnSpPr>
              <a:cxnSpLocks/>
            </p:cNvCxnSpPr>
            <p:nvPr userDrawn="1"/>
          </p:nvCxnSpPr>
          <p:spPr>
            <a:xfrm>
              <a:off x="609599" y="2249497"/>
              <a:ext cx="822958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 name="Text Placeholder 3">
            <a:extLst>
              <a:ext uri="{FF2B5EF4-FFF2-40B4-BE49-F238E27FC236}">
                <a16:creationId xmlns:a16="http://schemas.microsoft.com/office/drawing/2014/main" id="{83A56C47-900E-1D42-4E94-55FB0EAE9D62}"/>
              </a:ext>
            </a:extLst>
          </p:cNvPr>
          <p:cNvSpPr>
            <a:spLocks noGrp="1"/>
          </p:cNvSpPr>
          <p:nvPr>
            <p:ph type="body" sz="quarter" idx="12" hasCustomPrompt="1"/>
          </p:nvPr>
        </p:nvSpPr>
        <p:spPr>
          <a:xfrm>
            <a:off x="449263" y="2126694"/>
            <a:ext cx="2561278" cy="2327275"/>
          </a:xfrm>
          <a:prstGeom prst="rect">
            <a:avLst/>
          </a:prstGeom>
        </p:spPr>
        <p:txBody>
          <a:bodyPr>
            <a:noAutofit/>
          </a:bodyPr>
          <a:lstStyle>
            <a:lvl1pPr marL="0" indent="0">
              <a:buNone/>
              <a:defRPr sz="16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01</a:t>
            </a:r>
          </a:p>
        </p:txBody>
      </p:sp>
      <p:pic>
        <p:nvPicPr>
          <p:cNvPr id="18" name="Picture 17">
            <a:extLst>
              <a:ext uri="{FF2B5EF4-FFF2-40B4-BE49-F238E27FC236}">
                <a16:creationId xmlns:a16="http://schemas.microsoft.com/office/drawing/2014/main" id="{6A965D6E-5E1F-B9D2-C056-03828F5932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2096" y="6354341"/>
            <a:ext cx="3201429" cy="347472"/>
          </a:xfrm>
          <a:prstGeom prst="rect">
            <a:avLst/>
          </a:prstGeom>
        </p:spPr>
      </p:pic>
      <p:sp>
        <p:nvSpPr>
          <p:cNvPr id="12" name="Slide Number Placeholder 1">
            <a:extLst>
              <a:ext uri="{FF2B5EF4-FFF2-40B4-BE49-F238E27FC236}">
                <a16:creationId xmlns:a16="http://schemas.microsoft.com/office/drawing/2014/main" id="{08E2A2F6-ED57-C343-FB6D-BAFF07176522}"/>
              </a:ext>
            </a:extLst>
          </p:cNvPr>
          <p:cNvSpPr txBox="1">
            <a:spLocks/>
          </p:cNvSpPr>
          <p:nvPr/>
        </p:nvSpPr>
        <p:spPr>
          <a:xfrm>
            <a:off x="9144208"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9F8878-B016-3348-86EE-8A6845755471}" type="slidenum">
              <a:rPr lang="en-US" smtClean="0"/>
              <a:pPr/>
              <a:t>‹#›</a:t>
            </a:fld>
            <a:endParaRPr lang="en-US" dirty="0"/>
          </a:p>
        </p:txBody>
      </p:sp>
    </p:spTree>
    <p:extLst>
      <p:ext uri="{BB962C8B-B14F-4D97-AF65-F5344CB8AC3E}">
        <p14:creationId xmlns:p14="http://schemas.microsoft.com/office/powerpoint/2010/main" val="3299703595"/>
      </p:ext>
    </p:extLst>
  </p:cSld>
  <p:clrMapOvr>
    <a:masterClrMapping/>
  </p:clrMapOvr>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Title Slide Arrow Down_sample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BAEBD4B-B364-5119-AACA-861E274EABD5}"/>
              </a:ext>
            </a:extLst>
          </p:cNvPr>
          <p:cNvSpPr/>
          <p:nvPr/>
        </p:nvSpPr>
        <p:spPr>
          <a:xfrm>
            <a:off x="0" y="6151255"/>
            <a:ext cx="12192000" cy="706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F2E3D2A-0EEB-3997-8CC7-632ED1DA3D7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7506"/>
          <a:stretch/>
        </p:blipFill>
        <p:spPr>
          <a:xfrm>
            <a:off x="14533" y="0"/>
            <a:ext cx="12192000" cy="6858000"/>
          </a:xfrm>
          <a:prstGeom prst="rect">
            <a:avLst/>
          </a:prstGeom>
        </p:spPr>
      </p:pic>
      <p:sp>
        <p:nvSpPr>
          <p:cNvPr id="7" name="Rectangle 6">
            <a:extLst>
              <a:ext uri="{FF2B5EF4-FFF2-40B4-BE49-F238E27FC236}">
                <a16:creationId xmlns:a16="http://schemas.microsoft.com/office/drawing/2014/main" id="{6ABBFD9B-A7B6-9BC3-D6A8-22E82891FF15}"/>
              </a:ext>
            </a:extLst>
          </p:cNvPr>
          <p:cNvSpPr/>
          <p:nvPr/>
        </p:nvSpPr>
        <p:spPr>
          <a:xfrm>
            <a:off x="2867891" y="0"/>
            <a:ext cx="3769825" cy="6858000"/>
          </a:xfrm>
          <a:prstGeom prst="rect">
            <a:avLst/>
          </a:prstGeom>
          <a:gradFill>
            <a:gsLst>
              <a:gs pos="61000">
                <a:srgbClr val="FFFFFF">
                  <a:alpha val="74000"/>
                </a:srgbClr>
              </a:gs>
              <a:gs pos="2600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Background pattern&#10;&#10;Description automatically generated">
            <a:extLst>
              <a:ext uri="{FF2B5EF4-FFF2-40B4-BE49-F238E27FC236}">
                <a16:creationId xmlns:a16="http://schemas.microsoft.com/office/drawing/2014/main" id="{630674B2-0E07-1B7A-8052-17D217BFB28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178"/>
          <a:stretch/>
        </p:blipFill>
        <p:spPr>
          <a:xfrm>
            <a:off x="0" y="0"/>
            <a:ext cx="8137450" cy="6858000"/>
          </a:xfrm>
          <a:prstGeom prst="rect">
            <a:avLst/>
          </a:prstGeom>
        </p:spPr>
      </p:pic>
      <p:pic>
        <p:nvPicPr>
          <p:cNvPr id="12" name="Picture 11">
            <a:extLst>
              <a:ext uri="{FF2B5EF4-FFF2-40B4-BE49-F238E27FC236}">
                <a16:creationId xmlns:a16="http://schemas.microsoft.com/office/drawing/2014/main" id="{05ACA49A-6674-2679-B7F7-CBE438A99E0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4287" y="5954401"/>
            <a:ext cx="4212771" cy="457239"/>
          </a:xfrm>
          <a:prstGeom prst="rect">
            <a:avLst/>
          </a:prstGeom>
        </p:spPr>
      </p:pic>
      <p:sp>
        <p:nvSpPr>
          <p:cNvPr id="16" name="Subtitle 2">
            <a:extLst>
              <a:ext uri="{FF2B5EF4-FFF2-40B4-BE49-F238E27FC236}">
                <a16:creationId xmlns:a16="http://schemas.microsoft.com/office/drawing/2014/main" id="{06ACD772-15E2-76FA-8449-269E83BCA828}"/>
              </a:ext>
            </a:extLst>
          </p:cNvPr>
          <p:cNvSpPr>
            <a:spLocks noGrp="1"/>
          </p:cNvSpPr>
          <p:nvPr>
            <p:ph type="subTitle" idx="1"/>
          </p:nvPr>
        </p:nvSpPr>
        <p:spPr>
          <a:xfrm>
            <a:off x="609599" y="4304741"/>
            <a:ext cx="5608321" cy="746450"/>
          </a:xfrm>
          <a:prstGeom prst="rect">
            <a:avLst/>
          </a:prstGeom>
        </p:spPr>
        <p:txBody>
          <a:bodyPr>
            <a:noAutofit/>
          </a:bodyPr>
          <a:lstStyle>
            <a:lvl1pPr marL="0" indent="0" algn="l">
              <a:lnSpc>
                <a:spcPts val="2800"/>
              </a:lnSpc>
              <a:buNone/>
              <a:defRPr sz="2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8" name="Straight Connector 17">
            <a:extLst>
              <a:ext uri="{FF2B5EF4-FFF2-40B4-BE49-F238E27FC236}">
                <a16:creationId xmlns:a16="http://schemas.microsoft.com/office/drawing/2014/main" id="{1EEF7363-8C58-449A-2515-6B4828E8CA99}"/>
              </a:ext>
            </a:extLst>
          </p:cNvPr>
          <p:cNvCxnSpPr>
            <a:cxnSpLocks/>
          </p:cNvCxnSpPr>
          <p:nvPr/>
        </p:nvCxnSpPr>
        <p:spPr>
          <a:xfrm>
            <a:off x="609599" y="4149066"/>
            <a:ext cx="560832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 Placeholder 8">
            <a:extLst>
              <a:ext uri="{FF2B5EF4-FFF2-40B4-BE49-F238E27FC236}">
                <a16:creationId xmlns:a16="http://schemas.microsoft.com/office/drawing/2014/main" id="{23F4DD63-9D43-CBEF-D0AC-14A99BE55E46}"/>
              </a:ext>
            </a:extLst>
          </p:cNvPr>
          <p:cNvSpPr>
            <a:spLocks noGrp="1"/>
          </p:cNvSpPr>
          <p:nvPr>
            <p:ph type="body" sz="quarter" idx="12" hasCustomPrompt="1"/>
          </p:nvPr>
        </p:nvSpPr>
        <p:spPr>
          <a:xfrm>
            <a:off x="609598" y="5249131"/>
            <a:ext cx="5608319" cy="457200"/>
          </a:xfrm>
          <a:prstGeom prst="rect">
            <a:avLst/>
          </a:prstGeom>
        </p:spPr>
        <p:txBody>
          <a:bodyPr>
            <a:noAutofit/>
          </a:bodyPr>
          <a:lstStyle>
            <a:lvl1pPr marL="0" indent="0">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date</a:t>
            </a:r>
          </a:p>
        </p:txBody>
      </p:sp>
      <p:sp>
        <p:nvSpPr>
          <p:cNvPr id="20" name="Title 11">
            <a:extLst>
              <a:ext uri="{FF2B5EF4-FFF2-40B4-BE49-F238E27FC236}">
                <a16:creationId xmlns:a16="http://schemas.microsoft.com/office/drawing/2014/main" id="{88D29FBF-35B6-DE76-47B0-960B5E83F47E}"/>
              </a:ext>
            </a:extLst>
          </p:cNvPr>
          <p:cNvSpPr>
            <a:spLocks noGrp="1"/>
          </p:cNvSpPr>
          <p:nvPr>
            <p:ph type="title"/>
          </p:nvPr>
        </p:nvSpPr>
        <p:spPr>
          <a:xfrm>
            <a:off x="609600" y="1220902"/>
            <a:ext cx="5608318" cy="2743201"/>
          </a:xfrm>
        </p:spPr>
        <p:txBody>
          <a:bodyPr anchor="b">
            <a:noAutofit/>
          </a:bodyPr>
          <a:lstStyle>
            <a:lvl1pPr>
              <a:lnSpc>
                <a:spcPts val="5500"/>
              </a:lnSpc>
              <a:defRPr sz="5000"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299673862"/>
      </p:ext>
    </p:extLst>
  </p:cSld>
  <p:clrMapOvr>
    <a:masterClrMapping/>
  </p:clrMapOvr>
  <p:hf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6_Special Content Slide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E1C4F51-63CC-DE94-D6E3-AE9873F15332}"/>
              </a:ext>
            </a:extLst>
          </p:cNvPr>
          <p:cNvSpPr/>
          <p:nvPr/>
        </p:nvSpPr>
        <p:spPr>
          <a:xfrm>
            <a:off x="0" y="6150743"/>
            <a:ext cx="12192000" cy="706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1279452-6CE4-13C2-6222-76E14650A002}"/>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594580" y="512"/>
            <a:ext cx="4596714" cy="6856976"/>
          </a:xfrm>
          <a:prstGeom prst="rect">
            <a:avLst/>
          </a:prstGeom>
        </p:spPr>
      </p:pic>
      <p:sp>
        <p:nvSpPr>
          <p:cNvPr id="3" name="Title Placeholder 1">
            <a:extLst>
              <a:ext uri="{FF2B5EF4-FFF2-40B4-BE49-F238E27FC236}">
                <a16:creationId xmlns:a16="http://schemas.microsoft.com/office/drawing/2014/main" id="{6B6274B0-40F2-F241-E372-FF1BC96C29E9}"/>
              </a:ext>
            </a:extLst>
          </p:cNvPr>
          <p:cNvSpPr>
            <a:spLocks noGrp="1"/>
          </p:cNvSpPr>
          <p:nvPr>
            <p:ph type="title" hasCustomPrompt="1"/>
          </p:nvPr>
        </p:nvSpPr>
        <p:spPr>
          <a:xfrm>
            <a:off x="434256" y="365126"/>
            <a:ext cx="7723425" cy="824940"/>
          </a:xfrm>
          <a:prstGeom prst="rect">
            <a:avLst/>
          </a:prstGeom>
        </p:spPr>
        <p:txBody>
          <a:bodyPr vert="horz" lIns="45720" tIns="45720" rIns="45720" bIns="45720" rtlCol="0" anchor="ctr">
            <a:noAutofit/>
          </a:bodyPr>
          <a:lstStyle>
            <a:lvl1pPr>
              <a:defRPr sz="4000"/>
            </a:lvl1pPr>
          </a:lstStyle>
          <a:p>
            <a:r>
              <a:rPr lang="en-US" dirty="0"/>
              <a:t>Click to edit master title style</a:t>
            </a:r>
          </a:p>
        </p:txBody>
      </p:sp>
      <p:sp>
        <p:nvSpPr>
          <p:cNvPr id="6" name="Content Placeholder 2">
            <a:extLst>
              <a:ext uri="{FF2B5EF4-FFF2-40B4-BE49-F238E27FC236}">
                <a16:creationId xmlns:a16="http://schemas.microsoft.com/office/drawing/2014/main" id="{C31303E2-01A1-8303-1551-2C9F90461DE2}"/>
              </a:ext>
            </a:extLst>
          </p:cNvPr>
          <p:cNvSpPr>
            <a:spLocks noGrp="1"/>
          </p:cNvSpPr>
          <p:nvPr>
            <p:ph idx="1"/>
          </p:nvPr>
        </p:nvSpPr>
        <p:spPr>
          <a:xfrm>
            <a:off x="434256" y="1739787"/>
            <a:ext cx="9100162"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28600">
              <a:lnSpc>
                <a:spcPct val="100000"/>
              </a:lnSpc>
              <a:buSzPct val="90000"/>
              <a:buFont typeface="Wingdings" pitchFamily="2" charset="2"/>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7">
            <a:extLst>
              <a:ext uri="{FF2B5EF4-FFF2-40B4-BE49-F238E27FC236}">
                <a16:creationId xmlns:a16="http://schemas.microsoft.com/office/drawing/2014/main" id="{4BF4A4AE-6FF1-20A7-BE1E-02D8CF90E5C7}"/>
              </a:ext>
            </a:extLst>
          </p:cNvPr>
          <p:cNvSpPr>
            <a:spLocks noGrp="1"/>
          </p:cNvSpPr>
          <p:nvPr>
            <p:ph type="body" sz="quarter" idx="13"/>
          </p:nvPr>
        </p:nvSpPr>
        <p:spPr>
          <a:xfrm>
            <a:off x="434256" y="1223963"/>
            <a:ext cx="7723425" cy="475003"/>
          </a:xfrm>
          <a:prstGeom prst="rect">
            <a:avLst/>
          </a:prstGeom>
        </p:spPr>
        <p:txBody>
          <a:bodyPr lIns="45720" rIns="45720">
            <a:noAutofit/>
          </a:bodyPr>
          <a:lstStyle>
            <a:lvl1pPr marL="0" indent="0">
              <a:lnSpc>
                <a:spcPct val="100000"/>
              </a:lnSpc>
              <a:buNone/>
              <a:defRPr sz="2000" b="1">
                <a:solidFill>
                  <a:schemeClr val="accent2"/>
                </a:solidFill>
              </a:defRPr>
            </a:lvl1pPr>
          </a:lstStyle>
          <a:p>
            <a:pPr lvl="0"/>
            <a:r>
              <a:rPr lang="en-US"/>
              <a:t>Click to edit Master text styles</a:t>
            </a:r>
          </a:p>
        </p:txBody>
      </p:sp>
      <p:pic>
        <p:nvPicPr>
          <p:cNvPr id="8" name="Picture 7">
            <a:extLst>
              <a:ext uri="{FF2B5EF4-FFF2-40B4-BE49-F238E27FC236}">
                <a16:creationId xmlns:a16="http://schemas.microsoft.com/office/drawing/2014/main" id="{0FA46878-104A-B2EC-E624-EF68CFE9EB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0827" y="6348576"/>
            <a:ext cx="3246120" cy="352322"/>
          </a:xfrm>
          <a:prstGeom prst="rect">
            <a:avLst/>
          </a:prstGeom>
        </p:spPr>
      </p:pic>
      <p:sp>
        <p:nvSpPr>
          <p:cNvPr id="9" name="Slide Number Placeholder 1">
            <a:extLst>
              <a:ext uri="{FF2B5EF4-FFF2-40B4-BE49-F238E27FC236}">
                <a16:creationId xmlns:a16="http://schemas.microsoft.com/office/drawing/2014/main" id="{84C09639-083D-3463-FD0E-3FABFD100E84}"/>
              </a:ext>
            </a:extLst>
          </p:cNvPr>
          <p:cNvSpPr txBox="1">
            <a:spLocks/>
          </p:cNvSpPr>
          <p:nvPr/>
        </p:nvSpPr>
        <p:spPr>
          <a:xfrm>
            <a:off x="10432472" y="6356350"/>
            <a:ext cx="1454935"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9F8878-B016-3348-86EE-8A6845755471}" type="slidenum">
              <a:rPr lang="en-US" smtClean="0"/>
              <a:pPr/>
              <a:t>‹#›</a:t>
            </a:fld>
            <a:endParaRPr lang="en-US" dirty="0"/>
          </a:p>
        </p:txBody>
      </p:sp>
    </p:spTree>
    <p:extLst>
      <p:ext uri="{BB962C8B-B14F-4D97-AF65-F5344CB8AC3E}">
        <p14:creationId xmlns:p14="http://schemas.microsoft.com/office/powerpoint/2010/main" val="4145403095"/>
      </p:ext>
    </p:extLst>
  </p:cSld>
  <p:clrMapOvr>
    <a:masterClrMapping/>
  </p:clrMapOvr>
  <p:hf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6_Special Content Slide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6E8DC4-631C-3C03-A84D-2EBDC4400E87}"/>
              </a:ext>
            </a:extLst>
          </p:cNvPr>
          <p:cNvSpPr/>
          <p:nvPr/>
        </p:nvSpPr>
        <p:spPr>
          <a:xfrm>
            <a:off x="0" y="6150743"/>
            <a:ext cx="12192000" cy="706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24A6E7B-A5B3-2135-A3C1-800954F23D5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0827" y="6348576"/>
            <a:ext cx="3246120" cy="352322"/>
          </a:xfrm>
          <a:prstGeom prst="rect">
            <a:avLst/>
          </a:prstGeom>
        </p:spPr>
      </p:pic>
      <p:pic>
        <p:nvPicPr>
          <p:cNvPr id="5" name="Picture 4">
            <a:extLst>
              <a:ext uri="{FF2B5EF4-FFF2-40B4-BE49-F238E27FC236}">
                <a16:creationId xmlns:a16="http://schemas.microsoft.com/office/drawing/2014/main" id="{61279452-6CE4-13C2-6222-76E14650A00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594580" y="512"/>
            <a:ext cx="4596714" cy="6856976"/>
          </a:xfrm>
          <a:prstGeom prst="rect">
            <a:avLst/>
          </a:prstGeom>
        </p:spPr>
      </p:pic>
      <p:sp>
        <p:nvSpPr>
          <p:cNvPr id="6" name="Slide Number Placeholder 1">
            <a:extLst>
              <a:ext uri="{FF2B5EF4-FFF2-40B4-BE49-F238E27FC236}">
                <a16:creationId xmlns:a16="http://schemas.microsoft.com/office/drawing/2014/main" id="{6365C00A-4105-D8EC-1991-6DAD66E6F154}"/>
              </a:ext>
            </a:extLst>
          </p:cNvPr>
          <p:cNvSpPr txBox="1">
            <a:spLocks/>
          </p:cNvSpPr>
          <p:nvPr/>
        </p:nvSpPr>
        <p:spPr>
          <a:xfrm>
            <a:off x="10432472" y="6356350"/>
            <a:ext cx="1454935"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9F8878-B016-3348-86EE-8A6845755471}" type="slidenum">
              <a:rPr lang="en-US" smtClean="0"/>
              <a:pPr/>
              <a:t>‹#›</a:t>
            </a:fld>
            <a:endParaRPr lang="en-US" dirty="0"/>
          </a:p>
        </p:txBody>
      </p:sp>
    </p:spTree>
    <p:extLst>
      <p:ext uri="{BB962C8B-B14F-4D97-AF65-F5344CB8AC3E}">
        <p14:creationId xmlns:p14="http://schemas.microsoft.com/office/powerpoint/2010/main" val="910584524"/>
      </p:ext>
    </p:extLst>
  </p:cSld>
  <p:clrMapOvr>
    <a:masterClrMapping/>
  </p:clrMapOvr>
  <p:hf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7_Content Slide_1 column_">
    <p:spTree>
      <p:nvGrpSpPr>
        <p:cNvPr id="1" name=""/>
        <p:cNvGrpSpPr/>
        <p:nvPr/>
      </p:nvGrpSpPr>
      <p:grpSpPr>
        <a:xfrm>
          <a:off x="0" y="0"/>
          <a:ext cx="0" cy="0"/>
          <a:chOff x="0" y="0"/>
          <a:chExt cx="0" cy="0"/>
        </a:xfrm>
      </p:grpSpPr>
      <p:sp>
        <p:nvSpPr>
          <p:cNvPr id="16" name="Text Placeholder 7">
            <a:extLst>
              <a:ext uri="{FF2B5EF4-FFF2-40B4-BE49-F238E27FC236}">
                <a16:creationId xmlns:a16="http://schemas.microsoft.com/office/drawing/2014/main" id="{4CFBFFE4-5B21-0B82-C53B-6CCFBAAC0568}"/>
              </a:ext>
            </a:extLst>
          </p:cNvPr>
          <p:cNvSpPr>
            <a:spLocks noGrp="1"/>
          </p:cNvSpPr>
          <p:nvPr>
            <p:ph type="body" sz="quarter" idx="13"/>
          </p:nvPr>
        </p:nvSpPr>
        <p:spPr>
          <a:xfrm>
            <a:off x="434256" y="1223963"/>
            <a:ext cx="11311542" cy="475003"/>
          </a:xfrm>
          <a:prstGeom prst="rect">
            <a:avLst/>
          </a:prstGeom>
        </p:spPr>
        <p:txBody>
          <a:bodyPr lIns="45720" rIns="45720">
            <a:noAutofit/>
          </a:bodyPr>
          <a:lstStyle>
            <a:lvl1pPr marL="0" indent="0">
              <a:lnSpc>
                <a:spcPct val="100000"/>
              </a:lnSpc>
              <a:buNone/>
              <a:defRPr sz="2000" b="1">
                <a:solidFill>
                  <a:schemeClr val="accent2"/>
                </a:solidFill>
              </a:defRPr>
            </a:lvl1pPr>
          </a:lstStyle>
          <a:p>
            <a:pPr lvl="0"/>
            <a:r>
              <a:rPr lang="en-US"/>
              <a:t>Click to edit Master text styles</a:t>
            </a:r>
          </a:p>
        </p:txBody>
      </p:sp>
      <p:sp>
        <p:nvSpPr>
          <p:cNvPr id="17" name="Title Placeholder 1">
            <a:extLst>
              <a:ext uri="{FF2B5EF4-FFF2-40B4-BE49-F238E27FC236}">
                <a16:creationId xmlns:a16="http://schemas.microsoft.com/office/drawing/2014/main" id="{74975325-ADF2-B44E-CB6C-2BBE7E287C2C}"/>
              </a:ext>
            </a:extLst>
          </p:cNvPr>
          <p:cNvSpPr>
            <a:spLocks noGrp="1"/>
          </p:cNvSpPr>
          <p:nvPr>
            <p:ph type="title" hasCustomPrompt="1"/>
          </p:nvPr>
        </p:nvSpPr>
        <p:spPr>
          <a:xfrm>
            <a:off x="434256" y="365126"/>
            <a:ext cx="11311542" cy="824940"/>
          </a:xfrm>
          <a:prstGeom prst="rect">
            <a:avLst/>
          </a:prstGeom>
        </p:spPr>
        <p:txBody>
          <a:bodyPr vert="horz" lIns="45720" tIns="45720" rIns="45720" bIns="45720" rtlCol="0" anchor="ctr">
            <a:noAutofit/>
          </a:bodyPr>
          <a:lstStyle>
            <a:lvl1pPr>
              <a:defRPr sz="4000"/>
            </a:lvl1pPr>
          </a:lstStyle>
          <a:p>
            <a:r>
              <a:rPr lang="en-US" dirty="0"/>
              <a:t>Click to edit master title style</a:t>
            </a:r>
          </a:p>
        </p:txBody>
      </p:sp>
      <p:sp>
        <p:nvSpPr>
          <p:cNvPr id="2" name="Content Placeholder 2">
            <a:extLst>
              <a:ext uri="{FF2B5EF4-FFF2-40B4-BE49-F238E27FC236}">
                <a16:creationId xmlns:a16="http://schemas.microsoft.com/office/drawing/2014/main" id="{D02CF62E-E7ED-39D5-4882-AF5B237262F7}"/>
              </a:ext>
            </a:extLst>
          </p:cNvPr>
          <p:cNvSpPr>
            <a:spLocks noGrp="1"/>
          </p:cNvSpPr>
          <p:nvPr>
            <p:ph idx="15"/>
          </p:nvPr>
        </p:nvSpPr>
        <p:spPr>
          <a:xfrm>
            <a:off x="434256" y="1745085"/>
            <a:ext cx="11311542"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28600">
              <a:lnSpc>
                <a:spcPct val="100000"/>
              </a:lnSpc>
              <a:buSzPct val="90000"/>
              <a:buFont typeface="Wingdings" pitchFamily="2" charset="2"/>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74302384"/>
      </p:ext>
    </p:extLst>
  </p:cSld>
  <p:clrMapOvr>
    <a:masterClrMapping/>
  </p:clrMapOvr>
  <p:hf hdr="0" ftr="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7_Content Slide_2 columns">
    <p:spTree>
      <p:nvGrpSpPr>
        <p:cNvPr id="1" name=""/>
        <p:cNvGrpSpPr/>
        <p:nvPr/>
      </p:nvGrpSpPr>
      <p:grpSpPr>
        <a:xfrm>
          <a:off x="0" y="0"/>
          <a:ext cx="0" cy="0"/>
          <a:chOff x="0" y="0"/>
          <a:chExt cx="0" cy="0"/>
        </a:xfrm>
      </p:grpSpPr>
      <p:sp>
        <p:nvSpPr>
          <p:cNvPr id="16" name="Text Placeholder 7">
            <a:extLst>
              <a:ext uri="{FF2B5EF4-FFF2-40B4-BE49-F238E27FC236}">
                <a16:creationId xmlns:a16="http://schemas.microsoft.com/office/drawing/2014/main" id="{4CFBFFE4-5B21-0B82-C53B-6CCFBAAC0568}"/>
              </a:ext>
            </a:extLst>
          </p:cNvPr>
          <p:cNvSpPr>
            <a:spLocks noGrp="1"/>
          </p:cNvSpPr>
          <p:nvPr>
            <p:ph type="body" sz="quarter" idx="13"/>
          </p:nvPr>
        </p:nvSpPr>
        <p:spPr>
          <a:xfrm>
            <a:off x="434256" y="1223963"/>
            <a:ext cx="11311542" cy="475003"/>
          </a:xfrm>
          <a:prstGeom prst="rect">
            <a:avLst/>
          </a:prstGeom>
        </p:spPr>
        <p:txBody>
          <a:bodyPr lIns="45720" rIns="45720">
            <a:noAutofit/>
          </a:bodyPr>
          <a:lstStyle>
            <a:lvl1pPr marL="0" indent="0">
              <a:lnSpc>
                <a:spcPct val="100000"/>
              </a:lnSpc>
              <a:buNone/>
              <a:defRPr sz="2000" b="1">
                <a:solidFill>
                  <a:schemeClr val="accent2"/>
                </a:solidFill>
              </a:defRPr>
            </a:lvl1pPr>
          </a:lstStyle>
          <a:p>
            <a:pPr lvl="0"/>
            <a:r>
              <a:rPr lang="en-US"/>
              <a:t>Click to edit Master text styles</a:t>
            </a:r>
          </a:p>
        </p:txBody>
      </p:sp>
      <p:sp>
        <p:nvSpPr>
          <p:cNvPr id="17" name="Title Placeholder 1">
            <a:extLst>
              <a:ext uri="{FF2B5EF4-FFF2-40B4-BE49-F238E27FC236}">
                <a16:creationId xmlns:a16="http://schemas.microsoft.com/office/drawing/2014/main" id="{74975325-ADF2-B44E-CB6C-2BBE7E287C2C}"/>
              </a:ext>
            </a:extLst>
          </p:cNvPr>
          <p:cNvSpPr>
            <a:spLocks noGrp="1"/>
          </p:cNvSpPr>
          <p:nvPr>
            <p:ph type="title" hasCustomPrompt="1"/>
          </p:nvPr>
        </p:nvSpPr>
        <p:spPr>
          <a:xfrm>
            <a:off x="434256" y="365126"/>
            <a:ext cx="11311542" cy="824940"/>
          </a:xfrm>
          <a:prstGeom prst="rect">
            <a:avLst/>
          </a:prstGeom>
        </p:spPr>
        <p:txBody>
          <a:bodyPr vert="horz" lIns="45720" tIns="45720" rIns="45720" bIns="45720" rtlCol="0" anchor="ctr">
            <a:noAutofit/>
          </a:bodyPr>
          <a:lstStyle>
            <a:lvl1pPr>
              <a:defRPr sz="4000"/>
            </a:lvl1pPr>
          </a:lstStyle>
          <a:p>
            <a:r>
              <a:rPr lang="en-US" dirty="0"/>
              <a:t>Click to edit master title style</a:t>
            </a:r>
          </a:p>
        </p:txBody>
      </p:sp>
      <p:sp>
        <p:nvSpPr>
          <p:cNvPr id="4" name="Content Placeholder 2">
            <a:extLst>
              <a:ext uri="{FF2B5EF4-FFF2-40B4-BE49-F238E27FC236}">
                <a16:creationId xmlns:a16="http://schemas.microsoft.com/office/drawing/2014/main" id="{C57320F3-DF89-E8A8-8BB8-8091F35EA8FA}"/>
              </a:ext>
            </a:extLst>
          </p:cNvPr>
          <p:cNvSpPr>
            <a:spLocks noGrp="1"/>
          </p:cNvSpPr>
          <p:nvPr>
            <p:ph idx="15"/>
          </p:nvPr>
        </p:nvSpPr>
        <p:spPr>
          <a:xfrm>
            <a:off x="434256" y="1739787"/>
            <a:ext cx="5543980"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28600">
              <a:lnSpc>
                <a:spcPct val="100000"/>
              </a:lnSpc>
              <a:buSzPct val="90000"/>
              <a:buFont typeface="Wingdings" pitchFamily="2" charset="2"/>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a:extLst>
              <a:ext uri="{FF2B5EF4-FFF2-40B4-BE49-F238E27FC236}">
                <a16:creationId xmlns:a16="http://schemas.microsoft.com/office/drawing/2014/main" id="{987322BF-B660-D96E-1D8C-7F7FF07ABA86}"/>
              </a:ext>
            </a:extLst>
          </p:cNvPr>
          <p:cNvSpPr>
            <a:spLocks noGrp="1"/>
          </p:cNvSpPr>
          <p:nvPr>
            <p:ph idx="18"/>
          </p:nvPr>
        </p:nvSpPr>
        <p:spPr>
          <a:xfrm>
            <a:off x="6213766" y="1739787"/>
            <a:ext cx="5525105"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28600">
              <a:lnSpc>
                <a:spcPct val="100000"/>
              </a:lnSpc>
              <a:buSzPct val="90000"/>
              <a:buFont typeface="Wingdings" pitchFamily="2" charset="2"/>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10590332"/>
      </p:ext>
    </p:extLst>
  </p:cSld>
  <p:clrMapOvr>
    <a:masterClrMapping/>
  </p:clrMapOvr>
  <p:hf hdr="0" ftr="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7_Content Slide_2 columns 1/3">
    <p:spTree>
      <p:nvGrpSpPr>
        <p:cNvPr id="1" name=""/>
        <p:cNvGrpSpPr/>
        <p:nvPr/>
      </p:nvGrpSpPr>
      <p:grpSpPr>
        <a:xfrm>
          <a:off x="0" y="0"/>
          <a:ext cx="0" cy="0"/>
          <a:chOff x="0" y="0"/>
          <a:chExt cx="0" cy="0"/>
        </a:xfrm>
      </p:grpSpPr>
      <p:sp>
        <p:nvSpPr>
          <p:cNvPr id="16" name="Text Placeholder 7">
            <a:extLst>
              <a:ext uri="{FF2B5EF4-FFF2-40B4-BE49-F238E27FC236}">
                <a16:creationId xmlns:a16="http://schemas.microsoft.com/office/drawing/2014/main" id="{4CFBFFE4-5B21-0B82-C53B-6CCFBAAC0568}"/>
              </a:ext>
            </a:extLst>
          </p:cNvPr>
          <p:cNvSpPr>
            <a:spLocks noGrp="1"/>
          </p:cNvSpPr>
          <p:nvPr>
            <p:ph type="body" sz="quarter" idx="13"/>
          </p:nvPr>
        </p:nvSpPr>
        <p:spPr>
          <a:xfrm>
            <a:off x="434256" y="1223963"/>
            <a:ext cx="11311542" cy="475003"/>
          </a:xfrm>
          <a:prstGeom prst="rect">
            <a:avLst/>
          </a:prstGeom>
        </p:spPr>
        <p:txBody>
          <a:bodyPr lIns="45720" rIns="45720">
            <a:noAutofit/>
          </a:bodyPr>
          <a:lstStyle>
            <a:lvl1pPr marL="0" indent="0">
              <a:lnSpc>
                <a:spcPct val="100000"/>
              </a:lnSpc>
              <a:buNone/>
              <a:defRPr sz="2000" b="1">
                <a:solidFill>
                  <a:schemeClr val="accent2"/>
                </a:solidFill>
              </a:defRPr>
            </a:lvl1pPr>
          </a:lstStyle>
          <a:p>
            <a:pPr lvl="0"/>
            <a:r>
              <a:rPr lang="en-US"/>
              <a:t>Click to edit Master text styles</a:t>
            </a:r>
          </a:p>
        </p:txBody>
      </p:sp>
      <p:sp>
        <p:nvSpPr>
          <p:cNvPr id="17" name="Title Placeholder 1">
            <a:extLst>
              <a:ext uri="{FF2B5EF4-FFF2-40B4-BE49-F238E27FC236}">
                <a16:creationId xmlns:a16="http://schemas.microsoft.com/office/drawing/2014/main" id="{74975325-ADF2-B44E-CB6C-2BBE7E287C2C}"/>
              </a:ext>
            </a:extLst>
          </p:cNvPr>
          <p:cNvSpPr>
            <a:spLocks noGrp="1"/>
          </p:cNvSpPr>
          <p:nvPr>
            <p:ph type="title" hasCustomPrompt="1"/>
          </p:nvPr>
        </p:nvSpPr>
        <p:spPr>
          <a:xfrm>
            <a:off x="434256" y="365126"/>
            <a:ext cx="11311542" cy="824940"/>
          </a:xfrm>
          <a:prstGeom prst="rect">
            <a:avLst/>
          </a:prstGeom>
        </p:spPr>
        <p:txBody>
          <a:bodyPr vert="horz" lIns="45720" tIns="45720" rIns="45720" bIns="45720" rtlCol="0" anchor="ctr">
            <a:noAutofit/>
          </a:bodyPr>
          <a:lstStyle>
            <a:lvl1pPr>
              <a:defRPr sz="4000"/>
            </a:lvl1pPr>
          </a:lstStyle>
          <a:p>
            <a:r>
              <a:rPr lang="en-US" dirty="0"/>
              <a:t>Click to edit master title style</a:t>
            </a:r>
          </a:p>
        </p:txBody>
      </p:sp>
      <p:sp>
        <p:nvSpPr>
          <p:cNvPr id="2" name="Content Placeholder 2">
            <a:extLst>
              <a:ext uri="{FF2B5EF4-FFF2-40B4-BE49-F238E27FC236}">
                <a16:creationId xmlns:a16="http://schemas.microsoft.com/office/drawing/2014/main" id="{1A184EAA-7954-621F-DEC6-0A5B4DF983DD}"/>
              </a:ext>
            </a:extLst>
          </p:cNvPr>
          <p:cNvSpPr>
            <a:spLocks noGrp="1"/>
          </p:cNvSpPr>
          <p:nvPr>
            <p:ph idx="18"/>
          </p:nvPr>
        </p:nvSpPr>
        <p:spPr>
          <a:xfrm>
            <a:off x="434256" y="1739787"/>
            <a:ext cx="3362136"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28600">
              <a:lnSpc>
                <a:spcPct val="100000"/>
              </a:lnSpc>
              <a:buSzPct val="90000"/>
              <a:buFont typeface="Wingdings" pitchFamily="2" charset="2"/>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id="{5CB7B2AC-E120-54A7-1A8D-3BA85E27CB9D}"/>
              </a:ext>
            </a:extLst>
          </p:cNvPr>
          <p:cNvSpPr>
            <a:spLocks noGrp="1"/>
          </p:cNvSpPr>
          <p:nvPr>
            <p:ph idx="19"/>
          </p:nvPr>
        </p:nvSpPr>
        <p:spPr>
          <a:xfrm>
            <a:off x="4014718" y="1739787"/>
            <a:ext cx="7731079"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28600">
              <a:lnSpc>
                <a:spcPct val="100000"/>
              </a:lnSpc>
              <a:buSzPct val="90000"/>
              <a:buFont typeface="Wingdings" pitchFamily="2" charset="2"/>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35549297"/>
      </p:ext>
    </p:extLst>
  </p:cSld>
  <p:clrMapOvr>
    <a:masterClrMapping/>
  </p:clrMapOvr>
  <p:hf hdr="0" ftr="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7_Content Slide_2 columns 2/3">
    <p:spTree>
      <p:nvGrpSpPr>
        <p:cNvPr id="1" name=""/>
        <p:cNvGrpSpPr/>
        <p:nvPr/>
      </p:nvGrpSpPr>
      <p:grpSpPr>
        <a:xfrm>
          <a:off x="0" y="0"/>
          <a:ext cx="0" cy="0"/>
          <a:chOff x="0" y="0"/>
          <a:chExt cx="0" cy="0"/>
        </a:xfrm>
      </p:grpSpPr>
      <p:sp>
        <p:nvSpPr>
          <p:cNvPr id="16" name="Text Placeholder 7">
            <a:extLst>
              <a:ext uri="{FF2B5EF4-FFF2-40B4-BE49-F238E27FC236}">
                <a16:creationId xmlns:a16="http://schemas.microsoft.com/office/drawing/2014/main" id="{4CFBFFE4-5B21-0B82-C53B-6CCFBAAC0568}"/>
              </a:ext>
            </a:extLst>
          </p:cNvPr>
          <p:cNvSpPr>
            <a:spLocks noGrp="1"/>
          </p:cNvSpPr>
          <p:nvPr>
            <p:ph type="body" sz="quarter" idx="13"/>
          </p:nvPr>
        </p:nvSpPr>
        <p:spPr>
          <a:xfrm>
            <a:off x="434256" y="1223963"/>
            <a:ext cx="11311542" cy="475003"/>
          </a:xfrm>
          <a:prstGeom prst="rect">
            <a:avLst/>
          </a:prstGeom>
        </p:spPr>
        <p:txBody>
          <a:bodyPr lIns="45720" rIns="45720">
            <a:noAutofit/>
          </a:bodyPr>
          <a:lstStyle>
            <a:lvl1pPr marL="0" indent="0">
              <a:lnSpc>
                <a:spcPct val="100000"/>
              </a:lnSpc>
              <a:buNone/>
              <a:defRPr sz="2000" b="1">
                <a:solidFill>
                  <a:schemeClr val="accent2"/>
                </a:solidFill>
              </a:defRPr>
            </a:lvl1pPr>
          </a:lstStyle>
          <a:p>
            <a:pPr lvl="0"/>
            <a:r>
              <a:rPr lang="en-US"/>
              <a:t>Click to edit Master text styles</a:t>
            </a:r>
          </a:p>
        </p:txBody>
      </p:sp>
      <p:sp>
        <p:nvSpPr>
          <p:cNvPr id="17" name="Title Placeholder 1">
            <a:extLst>
              <a:ext uri="{FF2B5EF4-FFF2-40B4-BE49-F238E27FC236}">
                <a16:creationId xmlns:a16="http://schemas.microsoft.com/office/drawing/2014/main" id="{74975325-ADF2-B44E-CB6C-2BBE7E287C2C}"/>
              </a:ext>
            </a:extLst>
          </p:cNvPr>
          <p:cNvSpPr>
            <a:spLocks noGrp="1"/>
          </p:cNvSpPr>
          <p:nvPr>
            <p:ph type="title" hasCustomPrompt="1"/>
          </p:nvPr>
        </p:nvSpPr>
        <p:spPr>
          <a:xfrm>
            <a:off x="434256" y="365126"/>
            <a:ext cx="11311542" cy="824940"/>
          </a:xfrm>
          <a:prstGeom prst="rect">
            <a:avLst/>
          </a:prstGeom>
        </p:spPr>
        <p:txBody>
          <a:bodyPr vert="horz" lIns="45720" tIns="45720" rIns="45720" bIns="45720" rtlCol="0" anchor="ctr">
            <a:noAutofit/>
          </a:bodyPr>
          <a:lstStyle>
            <a:lvl1pPr>
              <a:defRPr sz="4000"/>
            </a:lvl1pPr>
          </a:lstStyle>
          <a:p>
            <a:r>
              <a:rPr lang="en-US" dirty="0"/>
              <a:t>Click to edit master title style</a:t>
            </a:r>
          </a:p>
        </p:txBody>
      </p:sp>
      <p:sp>
        <p:nvSpPr>
          <p:cNvPr id="2" name="Content Placeholder 2">
            <a:extLst>
              <a:ext uri="{FF2B5EF4-FFF2-40B4-BE49-F238E27FC236}">
                <a16:creationId xmlns:a16="http://schemas.microsoft.com/office/drawing/2014/main" id="{C4BACB82-3452-6F04-6C3A-7068556F8146}"/>
              </a:ext>
            </a:extLst>
          </p:cNvPr>
          <p:cNvSpPr>
            <a:spLocks noGrp="1"/>
          </p:cNvSpPr>
          <p:nvPr>
            <p:ph idx="18"/>
          </p:nvPr>
        </p:nvSpPr>
        <p:spPr>
          <a:xfrm>
            <a:off x="434255" y="1739787"/>
            <a:ext cx="7723425"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28600">
              <a:lnSpc>
                <a:spcPct val="100000"/>
              </a:lnSpc>
              <a:buSzPct val="90000"/>
              <a:buFont typeface="Wingdings" pitchFamily="2" charset="2"/>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id="{3F427528-5DEB-195E-7D66-48A29F8ECCEE}"/>
              </a:ext>
            </a:extLst>
          </p:cNvPr>
          <p:cNvSpPr>
            <a:spLocks noGrp="1"/>
          </p:cNvSpPr>
          <p:nvPr>
            <p:ph idx="19"/>
          </p:nvPr>
        </p:nvSpPr>
        <p:spPr>
          <a:xfrm>
            <a:off x="8373387" y="1739787"/>
            <a:ext cx="3372411"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28600">
              <a:lnSpc>
                <a:spcPct val="100000"/>
              </a:lnSpc>
              <a:buSzPct val="90000"/>
              <a:buFont typeface="Wingdings" pitchFamily="2" charset="2"/>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0727202"/>
      </p:ext>
    </p:extLst>
  </p:cSld>
  <p:clrMapOvr>
    <a:masterClrMapping/>
  </p:clrMapOvr>
  <p:hf hdr="0" ftr="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7_Content Slide_3 columns">
    <p:spTree>
      <p:nvGrpSpPr>
        <p:cNvPr id="1" name=""/>
        <p:cNvGrpSpPr/>
        <p:nvPr/>
      </p:nvGrpSpPr>
      <p:grpSpPr>
        <a:xfrm>
          <a:off x="0" y="0"/>
          <a:ext cx="0" cy="0"/>
          <a:chOff x="0" y="0"/>
          <a:chExt cx="0" cy="0"/>
        </a:xfrm>
      </p:grpSpPr>
      <p:sp>
        <p:nvSpPr>
          <p:cNvPr id="16" name="Text Placeholder 7">
            <a:extLst>
              <a:ext uri="{FF2B5EF4-FFF2-40B4-BE49-F238E27FC236}">
                <a16:creationId xmlns:a16="http://schemas.microsoft.com/office/drawing/2014/main" id="{4CFBFFE4-5B21-0B82-C53B-6CCFBAAC0568}"/>
              </a:ext>
            </a:extLst>
          </p:cNvPr>
          <p:cNvSpPr>
            <a:spLocks noGrp="1"/>
          </p:cNvSpPr>
          <p:nvPr>
            <p:ph type="body" sz="quarter" idx="13"/>
          </p:nvPr>
        </p:nvSpPr>
        <p:spPr>
          <a:xfrm>
            <a:off x="434256" y="1223963"/>
            <a:ext cx="11311542" cy="475003"/>
          </a:xfrm>
          <a:prstGeom prst="rect">
            <a:avLst/>
          </a:prstGeom>
        </p:spPr>
        <p:txBody>
          <a:bodyPr lIns="45720" rIns="45720">
            <a:noAutofit/>
          </a:bodyPr>
          <a:lstStyle>
            <a:lvl1pPr marL="0" indent="0">
              <a:lnSpc>
                <a:spcPct val="100000"/>
              </a:lnSpc>
              <a:buNone/>
              <a:defRPr sz="2000" b="1">
                <a:solidFill>
                  <a:schemeClr val="accent2"/>
                </a:solidFill>
              </a:defRPr>
            </a:lvl1pPr>
          </a:lstStyle>
          <a:p>
            <a:pPr lvl="0"/>
            <a:r>
              <a:rPr lang="en-US"/>
              <a:t>Click to edit Master text styles</a:t>
            </a:r>
          </a:p>
        </p:txBody>
      </p:sp>
      <p:sp>
        <p:nvSpPr>
          <p:cNvPr id="17" name="Title Placeholder 1">
            <a:extLst>
              <a:ext uri="{FF2B5EF4-FFF2-40B4-BE49-F238E27FC236}">
                <a16:creationId xmlns:a16="http://schemas.microsoft.com/office/drawing/2014/main" id="{74975325-ADF2-B44E-CB6C-2BBE7E287C2C}"/>
              </a:ext>
            </a:extLst>
          </p:cNvPr>
          <p:cNvSpPr>
            <a:spLocks noGrp="1"/>
          </p:cNvSpPr>
          <p:nvPr>
            <p:ph type="title" hasCustomPrompt="1"/>
          </p:nvPr>
        </p:nvSpPr>
        <p:spPr>
          <a:xfrm>
            <a:off x="434256" y="365126"/>
            <a:ext cx="11311542" cy="824940"/>
          </a:xfrm>
          <a:prstGeom prst="rect">
            <a:avLst/>
          </a:prstGeom>
        </p:spPr>
        <p:txBody>
          <a:bodyPr vert="horz" lIns="45720" tIns="45720" rIns="45720" bIns="45720" rtlCol="0" anchor="ctr">
            <a:noAutofit/>
          </a:bodyPr>
          <a:lstStyle>
            <a:lvl1pPr>
              <a:defRPr sz="4000"/>
            </a:lvl1pPr>
          </a:lstStyle>
          <a:p>
            <a:r>
              <a:rPr lang="en-US" dirty="0"/>
              <a:t>Click to edit master title style</a:t>
            </a:r>
          </a:p>
        </p:txBody>
      </p:sp>
      <p:sp>
        <p:nvSpPr>
          <p:cNvPr id="4" name="Content Placeholder 2">
            <a:extLst>
              <a:ext uri="{FF2B5EF4-FFF2-40B4-BE49-F238E27FC236}">
                <a16:creationId xmlns:a16="http://schemas.microsoft.com/office/drawing/2014/main" id="{8735D056-EE9C-B4EA-F0B5-8FB0AE74EC77}"/>
              </a:ext>
            </a:extLst>
          </p:cNvPr>
          <p:cNvSpPr>
            <a:spLocks noGrp="1"/>
          </p:cNvSpPr>
          <p:nvPr>
            <p:ph idx="20"/>
          </p:nvPr>
        </p:nvSpPr>
        <p:spPr>
          <a:xfrm>
            <a:off x="434256" y="1740838"/>
            <a:ext cx="3611878"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28600">
              <a:lnSpc>
                <a:spcPct val="100000"/>
              </a:lnSpc>
              <a:buSzPct val="90000"/>
              <a:buFont typeface="Wingdings" pitchFamily="2" charset="2"/>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a:extLst>
              <a:ext uri="{FF2B5EF4-FFF2-40B4-BE49-F238E27FC236}">
                <a16:creationId xmlns:a16="http://schemas.microsoft.com/office/drawing/2014/main" id="{CF67879D-3071-1A25-58CA-B5C480985435}"/>
              </a:ext>
            </a:extLst>
          </p:cNvPr>
          <p:cNvSpPr>
            <a:spLocks noGrp="1"/>
          </p:cNvSpPr>
          <p:nvPr>
            <p:ph idx="21"/>
          </p:nvPr>
        </p:nvSpPr>
        <p:spPr>
          <a:xfrm>
            <a:off x="4284318" y="1740838"/>
            <a:ext cx="3611878" cy="4351338"/>
          </a:xfrm>
          <a:prstGeom prst="rect">
            <a:avLst/>
          </a:prstGeom>
        </p:spPr>
        <p:txBody>
          <a:bodyPr lIns="45720" rIns="45720" numCol="1" spcCol="0">
            <a:noAutofit/>
          </a:bodyPr>
          <a:lstStyle>
            <a:lvl1pPr marL="0" indent="0">
              <a:lnSpc>
                <a:spcPct val="100000"/>
              </a:lnSpc>
              <a:buNone/>
              <a:defRPr sz="1800">
                <a:solidFill>
                  <a:schemeClr val="tx1">
                    <a:lumMod val="50000"/>
                  </a:schemeClr>
                </a:solidFill>
              </a:defRPr>
            </a:lvl1pPr>
            <a:lvl2pPr marL="344488" indent="-233363">
              <a:lnSpc>
                <a:spcPct val="100000"/>
              </a:lnSpc>
              <a:buFont typeface="Wingdings" pitchFamily="2" charset="2"/>
              <a:buChar char="§"/>
              <a:tabLst/>
              <a:defRPr sz="1800">
                <a:solidFill>
                  <a:schemeClr val="tx1">
                    <a:lumMod val="50000"/>
                  </a:schemeClr>
                </a:solidFill>
              </a:defRPr>
            </a:lvl2pPr>
            <a:lvl3pPr marL="690563" indent="-233363">
              <a:lnSpc>
                <a:spcPct val="100000"/>
              </a:lnSpc>
              <a:buSzPct val="110000"/>
              <a:buFont typeface="Arial" panose="020B0604020202020204" pitchFamily="34" charset="0"/>
              <a:buChar char="•"/>
              <a:tabLst/>
              <a:defRPr sz="1600">
                <a:solidFill>
                  <a:schemeClr val="tx1">
                    <a:lumMod val="50000"/>
                  </a:schemeClr>
                </a:solidFill>
              </a:defRPr>
            </a:lvl3pPr>
            <a:lvl4pPr marL="1036638" indent="-233363">
              <a:lnSpc>
                <a:spcPct val="100000"/>
              </a:lnSpc>
              <a:buFont typeface="System Font Regular"/>
              <a:buChar char="–"/>
              <a:tabLst/>
              <a:defRPr sz="1400">
                <a:solidFill>
                  <a:schemeClr val="tx1">
                    <a:lumMod val="50000"/>
                  </a:schemeClr>
                </a:solidFill>
              </a:defRPr>
            </a:lvl4pPr>
            <a:lvl5pPr marL="1373188" indent="-228600">
              <a:lnSpc>
                <a:spcPct val="100000"/>
              </a:lnSpc>
              <a:buSzPct val="90000"/>
              <a:buFont typeface="Wingdings" pitchFamily="2" charset="2"/>
              <a:buChar char="§"/>
              <a:tabLst/>
              <a:defRPr sz="1400">
                <a:solidFill>
                  <a:schemeClr val="tx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a:extLst>
              <a:ext uri="{FF2B5EF4-FFF2-40B4-BE49-F238E27FC236}">
                <a16:creationId xmlns:a16="http://schemas.microsoft.com/office/drawing/2014/main" id="{824263D5-0A7A-E734-5639-DC30473E5F34}"/>
              </a:ext>
            </a:extLst>
          </p:cNvPr>
          <p:cNvSpPr>
            <a:spLocks noGrp="1"/>
          </p:cNvSpPr>
          <p:nvPr>
            <p:ph idx="22"/>
          </p:nvPr>
        </p:nvSpPr>
        <p:spPr>
          <a:xfrm>
            <a:off x="8132707" y="1740838"/>
            <a:ext cx="3611878"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28600">
              <a:lnSpc>
                <a:spcPct val="100000"/>
              </a:lnSpc>
              <a:buSzPct val="90000"/>
              <a:buFont typeface="Wingdings" pitchFamily="2" charset="2"/>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29179007"/>
      </p:ext>
    </p:extLst>
  </p:cSld>
  <p:clrMapOvr>
    <a:masterClrMapping/>
  </p:clrMapOvr>
  <p:hf hdr="0" ftr="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7_Content Slide_1/3 image">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211AADDC-695D-24AE-498F-CDA69DC47C74}"/>
              </a:ext>
            </a:extLst>
          </p:cNvPr>
          <p:cNvSpPr>
            <a:spLocks noGrp="1"/>
          </p:cNvSpPr>
          <p:nvPr>
            <p:ph type="pic" sz="quarter" idx="14"/>
          </p:nvPr>
        </p:nvSpPr>
        <p:spPr>
          <a:xfrm>
            <a:off x="8170863" y="0"/>
            <a:ext cx="4021137" cy="6191478"/>
          </a:xfrm>
          <a:prstGeom prst="rect">
            <a:avLst/>
          </a:prstGeom>
          <a:solidFill>
            <a:schemeClr val="bg2">
              <a:lumMod val="20000"/>
              <a:lumOff val="80000"/>
            </a:schemeClr>
          </a:solidFill>
        </p:spPr>
        <p:txBody>
          <a:bodyPr/>
          <a:lstStyle/>
          <a:p>
            <a:r>
              <a:rPr lang="en-US"/>
              <a:t>Click icon to add picture</a:t>
            </a:r>
          </a:p>
        </p:txBody>
      </p:sp>
      <p:sp>
        <p:nvSpPr>
          <p:cNvPr id="19" name="Title Placeholder 1">
            <a:extLst>
              <a:ext uri="{FF2B5EF4-FFF2-40B4-BE49-F238E27FC236}">
                <a16:creationId xmlns:a16="http://schemas.microsoft.com/office/drawing/2014/main" id="{62A6664A-232A-4B2E-1DC4-223DBE56DE41}"/>
              </a:ext>
            </a:extLst>
          </p:cNvPr>
          <p:cNvSpPr>
            <a:spLocks noGrp="1"/>
          </p:cNvSpPr>
          <p:nvPr>
            <p:ph type="title" hasCustomPrompt="1"/>
          </p:nvPr>
        </p:nvSpPr>
        <p:spPr>
          <a:xfrm>
            <a:off x="434256" y="365126"/>
            <a:ext cx="7493265" cy="824940"/>
          </a:xfrm>
          <a:prstGeom prst="rect">
            <a:avLst/>
          </a:prstGeom>
        </p:spPr>
        <p:txBody>
          <a:bodyPr vert="horz" lIns="45720" tIns="45720" rIns="45720" bIns="45720" rtlCol="0" anchor="ctr">
            <a:noAutofit/>
          </a:bodyPr>
          <a:lstStyle>
            <a:lvl1pPr>
              <a:defRPr sz="4000"/>
            </a:lvl1pPr>
          </a:lstStyle>
          <a:p>
            <a:r>
              <a:rPr lang="en-US" dirty="0"/>
              <a:t>Click to edit master title style</a:t>
            </a:r>
          </a:p>
        </p:txBody>
      </p:sp>
      <p:sp>
        <p:nvSpPr>
          <p:cNvPr id="20" name="Text Placeholder 7">
            <a:extLst>
              <a:ext uri="{FF2B5EF4-FFF2-40B4-BE49-F238E27FC236}">
                <a16:creationId xmlns:a16="http://schemas.microsoft.com/office/drawing/2014/main" id="{F06DBA37-D0E4-2777-0A98-9DCA796CF139}"/>
              </a:ext>
            </a:extLst>
          </p:cNvPr>
          <p:cNvSpPr>
            <a:spLocks noGrp="1"/>
          </p:cNvSpPr>
          <p:nvPr>
            <p:ph type="body" sz="quarter" idx="15"/>
          </p:nvPr>
        </p:nvSpPr>
        <p:spPr>
          <a:xfrm>
            <a:off x="434256" y="1223963"/>
            <a:ext cx="7493265" cy="475003"/>
          </a:xfrm>
          <a:prstGeom prst="rect">
            <a:avLst/>
          </a:prstGeom>
        </p:spPr>
        <p:txBody>
          <a:bodyPr lIns="45720" rIns="45720">
            <a:noAutofit/>
          </a:bodyPr>
          <a:lstStyle>
            <a:lvl1pPr marL="0" indent="0">
              <a:lnSpc>
                <a:spcPct val="100000"/>
              </a:lnSpc>
              <a:buNone/>
              <a:defRPr sz="2000" b="1">
                <a:solidFill>
                  <a:schemeClr val="accent2"/>
                </a:solidFill>
              </a:defRPr>
            </a:lvl1pPr>
          </a:lstStyle>
          <a:p>
            <a:pPr lvl="0"/>
            <a:r>
              <a:rPr lang="en-US"/>
              <a:t>Click to edit Master text styles</a:t>
            </a:r>
          </a:p>
        </p:txBody>
      </p:sp>
      <p:sp>
        <p:nvSpPr>
          <p:cNvPr id="2" name="Content Placeholder 2">
            <a:extLst>
              <a:ext uri="{FF2B5EF4-FFF2-40B4-BE49-F238E27FC236}">
                <a16:creationId xmlns:a16="http://schemas.microsoft.com/office/drawing/2014/main" id="{5DCC0D13-89D4-CBCF-05AE-5A3AB17ECA1D}"/>
              </a:ext>
            </a:extLst>
          </p:cNvPr>
          <p:cNvSpPr>
            <a:spLocks noGrp="1"/>
          </p:cNvSpPr>
          <p:nvPr>
            <p:ph idx="18"/>
          </p:nvPr>
        </p:nvSpPr>
        <p:spPr>
          <a:xfrm>
            <a:off x="434255" y="1739787"/>
            <a:ext cx="7493265"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28600">
              <a:lnSpc>
                <a:spcPct val="100000"/>
              </a:lnSpc>
              <a:buSzPct val="90000"/>
              <a:buFont typeface="Wingdings" pitchFamily="2" charset="2"/>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18589932"/>
      </p:ext>
    </p:extLst>
  </p:cSld>
  <p:clrMapOvr>
    <a:masterClrMapping/>
  </p:clrMapOvr>
  <p:hf hdr="0" ftr="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7_Content Slide_2/3 image">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D5F72ED5-9CA8-93F9-8077-B6C94FF0309C}"/>
              </a:ext>
            </a:extLst>
          </p:cNvPr>
          <p:cNvSpPr>
            <a:spLocks noGrp="1"/>
          </p:cNvSpPr>
          <p:nvPr>
            <p:ph type="pic" sz="quarter" idx="14"/>
          </p:nvPr>
        </p:nvSpPr>
        <p:spPr>
          <a:xfrm>
            <a:off x="4133253" y="0"/>
            <a:ext cx="8058747" cy="6191478"/>
          </a:xfrm>
          <a:prstGeom prst="rect">
            <a:avLst/>
          </a:prstGeom>
          <a:solidFill>
            <a:schemeClr val="bg2">
              <a:lumMod val="20000"/>
              <a:lumOff val="80000"/>
            </a:schemeClr>
          </a:solidFill>
        </p:spPr>
        <p:txBody>
          <a:bodyPr/>
          <a:lstStyle/>
          <a:p>
            <a:r>
              <a:rPr lang="en-US"/>
              <a:t>Click icon to add picture</a:t>
            </a:r>
          </a:p>
        </p:txBody>
      </p:sp>
      <p:sp>
        <p:nvSpPr>
          <p:cNvPr id="15" name="Text Placeholder 7">
            <a:extLst>
              <a:ext uri="{FF2B5EF4-FFF2-40B4-BE49-F238E27FC236}">
                <a16:creationId xmlns:a16="http://schemas.microsoft.com/office/drawing/2014/main" id="{09B526FA-65F6-09F6-895F-5A874FAEE010}"/>
              </a:ext>
            </a:extLst>
          </p:cNvPr>
          <p:cNvSpPr>
            <a:spLocks noGrp="1"/>
          </p:cNvSpPr>
          <p:nvPr>
            <p:ph type="body" sz="quarter" idx="13"/>
          </p:nvPr>
        </p:nvSpPr>
        <p:spPr>
          <a:xfrm>
            <a:off x="434256" y="2291478"/>
            <a:ext cx="3476437" cy="563648"/>
          </a:xfrm>
          <a:prstGeom prst="rect">
            <a:avLst/>
          </a:prstGeom>
        </p:spPr>
        <p:txBody>
          <a:bodyPr lIns="45720" rIns="45720">
            <a:noAutofit/>
          </a:bodyPr>
          <a:lstStyle>
            <a:lvl1pPr marL="0" indent="0">
              <a:lnSpc>
                <a:spcPct val="100000"/>
              </a:lnSpc>
              <a:buNone/>
              <a:defRPr sz="2000" b="1">
                <a:solidFill>
                  <a:schemeClr val="accent2"/>
                </a:solidFill>
              </a:defRPr>
            </a:lvl1pPr>
          </a:lstStyle>
          <a:p>
            <a:pPr lvl="0"/>
            <a:r>
              <a:rPr lang="en-US"/>
              <a:t>Click to edit Master text styles</a:t>
            </a:r>
          </a:p>
        </p:txBody>
      </p:sp>
      <p:sp>
        <p:nvSpPr>
          <p:cNvPr id="16" name="Title Placeholder 1">
            <a:extLst>
              <a:ext uri="{FF2B5EF4-FFF2-40B4-BE49-F238E27FC236}">
                <a16:creationId xmlns:a16="http://schemas.microsoft.com/office/drawing/2014/main" id="{FCFB4231-5228-995A-8503-EE10653EF6B5}"/>
              </a:ext>
            </a:extLst>
          </p:cNvPr>
          <p:cNvSpPr>
            <a:spLocks noGrp="1"/>
          </p:cNvSpPr>
          <p:nvPr>
            <p:ph type="title" hasCustomPrompt="1"/>
          </p:nvPr>
        </p:nvSpPr>
        <p:spPr>
          <a:xfrm>
            <a:off x="434256" y="454548"/>
            <a:ext cx="3476437" cy="1618516"/>
          </a:xfrm>
          <a:prstGeom prst="rect">
            <a:avLst/>
          </a:prstGeom>
        </p:spPr>
        <p:txBody>
          <a:bodyPr vert="horz" lIns="45720" tIns="45720" rIns="45720" bIns="45720" rtlCol="0" anchor="t">
            <a:noAutofit/>
          </a:bodyPr>
          <a:lstStyle>
            <a:lvl1pPr>
              <a:defRPr sz="4000"/>
            </a:lvl1pPr>
          </a:lstStyle>
          <a:p>
            <a:r>
              <a:rPr lang="en-US" dirty="0"/>
              <a:t>Click to edit master title style</a:t>
            </a:r>
          </a:p>
        </p:txBody>
      </p:sp>
      <p:sp>
        <p:nvSpPr>
          <p:cNvPr id="2" name="Content Placeholder 2">
            <a:extLst>
              <a:ext uri="{FF2B5EF4-FFF2-40B4-BE49-F238E27FC236}">
                <a16:creationId xmlns:a16="http://schemas.microsoft.com/office/drawing/2014/main" id="{4987BE81-AB58-2E30-BA1B-D1E6C5764980}"/>
              </a:ext>
            </a:extLst>
          </p:cNvPr>
          <p:cNvSpPr>
            <a:spLocks noGrp="1"/>
          </p:cNvSpPr>
          <p:nvPr>
            <p:ph idx="18"/>
          </p:nvPr>
        </p:nvSpPr>
        <p:spPr>
          <a:xfrm>
            <a:off x="434256" y="2964363"/>
            <a:ext cx="3476437" cy="3227115"/>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28600">
              <a:lnSpc>
                <a:spcPct val="100000"/>
              </a:lnSpc>
              <a:buSzPct val="90000"/>
              <a:buFont typeface="Wingdings" pitchFamily="2" charset="2"/>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2049660"/>
      </p:ext>
    </p:extLst>
  </p:cSld>
  <p:clrMapOvr>
    <a:masterClrMapping/>
  </p:clrMapOvr>
  <p:hf hdr="0" ftr="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7_Content Slide_image only">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D5F72ED5-9CA8-93F9-8077-B6C94FF0309C}"/>
              </a:ext>
            </a:extLst>
          </p:cNvPr>
          <p:cNvSpPr>
            <a:spLocks noGrp="1"/>
          </p:cNvSpPr>
          <p:nvPr>
            <p:ph type="pic" sz="quarter" idx="14"/>
          </p:nvPr>
        </p:nvSpPr>
        <p:spPr>
          <a:xfrm>
            <a:off x="1" y="0"/>
            <a:ext cx="12192000" cy="6191478"/>
          </a:xfrm>
          <a:prstGeom prst="rect">
            <a:avLst/>
          </a:prstGeom>
          <a:solidFill>
            <a:schemeClr val="bg2">
              <a:lumMod val="20000"/>
              <a:lumOff val="80000"/>
            </a:schemeClr>
          </a:solidFill>
        </p:spPr>
        <p:txBody>
          <a:bodyPr/>
          <a:lstStyle/>
          <a:p>
            <a:r>
              <a:rPr lang="en-US"/>
              <a:t>Click icon to add picture</a:t>
            </a:r>
          </a:p>
        </p:txBody>
      </p:sp>
    </p:spTree>
    <p:extLst>
      <p:ext uri="{BB962C8B-B14F-4D97-AF65-F5344CB8AC3E}">
        <p14:creationId xmlns:p14="http://schemas.microsoft.com/office/powerpoint/2010/main" val="4270259990"/>
      </p:ext>
    </p:extLst>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Slide Arrow Down_sampl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3B117F-71BC-64C6-279F-7BB29BC1BDE7}"/>
              </a:ext>
            </a:extLst>
          </p:cNvPr>
          <p:cNvSpPr/>
          <p:nvPr/>
        </p:nvSpPr>
        <p:spPr>
          <a:xfrm>
            <a:off x="0" y="6151255"/>
            <a:ext cx="12192000" cy="706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F2E3D2A-0EEB-3997-8CC7-632ED1DA3D7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84648" y="0"/>
            <a:ext cx="7407352" cy="6858000"/>
          </a:xfrm>
          <a:prstGeom prst="rect">
            <a:avLst/>
          </a:prstGeom>
        </p:spPr>
      </p:pic>
      <p:sp>
        <p:nvSpPr>
          <p:cNvPr id="7" name="Rectangle 6">
            <a:extLst>
              <a:ext uri="{FF2B5EF4-FFF2-40B4-BE49-F238E27FC236}">
                <a16:creationId xmlns:a16="http://schemas.microsoft.com/office/drawing/2014/main" id="{6ABBFD9B-A7B6-9BC3-D6A8-22E82891FF15}"/>
              </a:ext>
            </a:extLst>
          </p:cNvPr>
          <p:cNvSpPr/>
          <p:nvPr/>
        </p:nvSpPr>
        <p:spPr>
          <a:xfrm>
            <a:off x="3352798" y="0"/>
            <a:ext cx="5105405" cy="6858000"/>
          </a:xfrm>
          <a:prstGeom prst="rect">
            <a:avLst/>
          </a:prstGeom>
          <a:gradFill>
            <a:gsLst>
              <a:gs pos="61000">
                <a:srgbClr val="FFFFFF">
                  <a:alpha val="74000"/>
                </a:srgbClr>
              </a:gs>
              <a:gs pos="2600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Background pattern&#10;&#10;Description automatically generated">
            <a:extLst>
              <a:ext uri="{FF2B5EF4-FFF2-40B4-BE49-F238E27FC236}">
                <a16:creationId xmlns:a16="http://schemas.microsoft.com/office/drawing/2014/main" id="{AED8871A-EB6F-54EA-3EBA-959943AC116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178"/>
          <a:stretch/>
        </p:blipFill>
        <p:spPr>
          <a:xfrm>
            <a:off x="0" y="0"/>
            <a:ext cx="8137450" cy="6858000"/>
          </a:xfrm>
          <a:prstGeom prst="rect">
            <a:avLst/>
          </a:prstGeom>
        </p:spPr>
      </p:pic>
      <p:sp>
        <p:nvSpPr>
          <p:cNvPr id="13" name="Text Placeholder 8">
            <a:extLst>
              <a:ext uri="{FF2B5EF4-FFF2-40B4-BE49-F238E27FC236}">
                <a16:creationId xmlns:a16="http://schemas.microsoft.com/office/drawing/2014/main" id="{F0ABAC81-F823-EDD6-C280-CC917CA2B9AA}"/>
              </a:ext>
            </a:extLst>
          </p:cNvPr>
          <p:cNvSpPr>
            <a:spLocks noGrp="1"/>
          </p:cNvSpPr>
          <p:nvPr>
            <p:ph type="body" sz="quarter" idx="12" hasCustomPrompt="1"/>
          </p:nvPr>
        </p:nvSpPr>
        <p:spPr>
          <a:xfrm>
            <a:off x="609598" y="5249131"/>
            <a:ext cx="5608319" cy="457200"/>
          </a:xfrm>
          <a:prstGeom prst="rect">
            <a:avLst/>
          </a:prstGeom>
        </p:spPr>
        <p:txBody>
          <a:bodyPr>
            <a:noAutofit/>
          </a:bodyPr>
          <a:lstStyle>
            <a:lvl1pPr marL="0" indent="0">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date</a:t>
            </a:r>
          </a:p>
        </p:txBody>
      </p:sp>
      <p:sp>
        <p:nvSpPr>
          <p:cNvPr id="6" name="Subtitle 2">
            <a:extLst>
              <a:ext uri="{FF2B5EF4-FFF2-40B4-BE49-F238E27FC236}">
                <a16:creationId xmlns:a16="http://schemas.microsoft.com/office/drawing/2014/main" id="{7748C845-63EF-47F6-8693-AA5DD6EDE373}"/>
              </a:ext>
            </a:extLst>
          </p:cNvPr>
          <p:cNvSpPr>
            <a:spLocks noGrp="1"/>
          </p:cNvSpPr>
          <p:nvPr>
            <p:ph type="subTitle" idx="1"/>
          </p:nvPr>
        </p:nvSpPr>
        <p:spPr>
          <a:xfrm>
            <a:off x="609599" y="4304741"/>
            <a:ext cx="5608321" cy="746450"/>
          </a:xfrm>
          <a:prstGeom prst="rect">
            <a:avLst/>
          </a:prstGeom>
        </p:spPr>
        <p:txBody>
          <a:bodyPr>
            <a:noAutofit/>
          </a:bodyPr>
          <a:lstStyle>
            <a:lvl1pPr marL="0" indent="0" algn="l">
              <a:lnSpc>
                <a:spcPts val="2800"/>
              </a:lnSpc>
              <a:buNone/>
              <a:defRPr sz="2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8" name="Straight Connector 7">
            <a:extLst>
              <a:ext uri="{FF2B5EF4-FFF2-40B4-BE49-F238E27FC236}">
                <a16:creationId xmlns:a16="http://schemas.microsoft.com/office/drawing/2014/main" id="{9CDCAAC0-10F4-37C3-2727-A9DCD4753ABE}"/>
              </a:ext>
            </a:extLst>
          </p:cNvPr>
          <p:cNvCxnSpPr>
            <a:cxnSpLocks/>
          </p:cNvCxnSpPr>
          <p:nvPr/>
        </p:nvCxnSpPr>
        <p:spPr>
          <a:xfrm>
            <a:off x="609599" y="4149066"/>
            <a:ext cx="560832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FD1ADA7-6826-F13D-6922-D34F030D0E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4287" y="5954401"/>
            <a:ext cx="4212771" cy="457239"/>
          </a:xfrm>
          <a:prstGeom prst="rect">
            <a:avLst/>
          </a:prstGeom>
        </p:spPr>
      </p:pic>
      <p:sp>
        <p:nvSpPr>
          <p:cNvPr id="9" name="Title 11">
            <a:extLst>
              <a:ext uri="{FF2B5EF4-FFF2-40B4-BE49-F238E27FC236}">
                <a16:creationId xmlns:a16="http://schemas.microsoft.com/office/drawing/2014/main" id="{E5D61C29-650C-4B64-B16F-AA8246A755EB}"/>
              </a:ext>
            </a:extLst>
          </p:cNvPr>
          <p:cNvSpPr>
            <a:spLocks noGrp="1"/>
          </p:cNvSpPr>
          <p:nvPr>
            <p:ph type="title"/>
          </p:nvPr>
        </p:nvSpPr>
        <p:spPr>
          <a:xfrm>
            <a:off x="609600" y="1220902"/>
            <a:ext cx="5608318" cy="2743201"/>
          </a:xfrm>
        </p:spPr>
        <p:txBody>
          <a:bodyPr anchor="b">
            <a:noAutofit/>
          </a:bodyPr>
          <a:lstStyle>
            <a:lvl1pPr>
              <a:lnSpc>
                <a:spcPts val="5500"/>
              </a:lnSpc>
              <a:defRPr sz="5000"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867611398"/>
      </p:ext>
    </p:extLst>
  </p:cSld>
  <p:clrMapOvr>
    <a:masterClrMapping/>
  </p:clrMapOvr>
  <p:hf hdr="0" ftr="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8_Content Slide_Blank_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760016"/>
      </p:ext>
    </p:extLst>
  </p:cSld>
  <p:clrMapOvr>
    <a:masterClrMapping/>
  </p:clrMapOvr>
  <p:hf hdr="0" ftr="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9_End slide_Blu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95CD72-C19C-B840-896F-24BD9CFAC92A}"/>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4267200" y="2899433"/>
            <a:ext cx="3657601" cy="1059134"/>
          </a:xfrm>
          <a:prstGeom prst="rect">
            <a:avLst/>
          </a:prstGeom>
        </p:spPr>
      </p:pic>
      <p:grpSp>
        <p:nvGrpSpPr>
          <p:cNvPr id="7" name="Group 6">
            <a:extLst>
              <a:ext uri="{FF2B5EF4-FFF2-40B4-BE49-F238E27FC236}">
                <a16:creationId xmlns:a16="http://schemas.microsoft.com/office/drawing/2014/main" id="{A7266BDF-5E32-7B08-5E97-F13EF3A205BB}"/>
              </a:ext>
            </a:extLst>
          </p:cNvPr>
          <p:cNvGrpSpPr/>
          <p:nvPr/>
        </p:nvGrpSpPr>
        <p:grpSpPr>
          <a:xfrm>
            <a:off x="0" y="0"/>
            <a:ext cx="12192000" cy="6858000"/>
            <a:chOff x="0" y="0"/>
            <a:chExt cx="12192000" cy="6858000"/>
          </a:xfrm>
        </p:grpSpPr>
        <p:sp>
          <p:nvSpPr>
            <p:cNvPr id="4" name="Rectangle 3">
              <a:extLst>
                <a:ext uri="{FF2B5EF4-FFF2-40B4-BE49-F238E27FC236}">
                  <a16:creationId xmlns:a16="http://schemas.microsoft.com/office/drawing/2014/main" id="{C6CAD9A8-EDD3-3B89-8F50-4EA3AC1690FA}"/>
                </a:ext>
              </a:extLst>
            </p:cNvPr>
            <p:cNvSpPr/>
            <p:nvPr/>
          </p:nvSpPr>
          <p:spPr>
            <a:xfrm>
              <a:off x="0" y="0"/>
              <a:ext cx="12192000" cy="6858000"/>
            </a:xfrm>
            <a:prstGeom prst="rect">
              <a:avLst/>
            </a:prstGeom>
            <a:gradFill flip="none" rotWithShape="1">
              <a:gsLst>
                <a:gs pos="0">
                  <a:srgbClr val="093675"/>
                </a:gs>
                <a:gs pos="70000">
                  <a:schemeClr val="tx2"/>
                </a:gs>
              </a:gsLst>
              <a:lin ang="19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65C20E0-9A19-A831-1822-BB7360497EF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142923" y="1799496"/>
              <a:ext cx="4963450" cy="4963450"/>
            </a:xfrm>
            <a:prstGeom prst="rect">
              <a:avLst/>
            </a:prstGeom>
          </p:spPr>
        </p:pic>
      </p:grpSp>
      <p:pic>
        <p:nvPicPr>
          <p:cNvPr id="11" name="Picture 10">
            <a:extLst>
              <a:ext uri="{FF2B5EF4-FFF2-40B4-BE49-F238E27FC236}">
                <a16:creationId xmlns:a16="http://schemas.microsoft.com/office/drawing/2014/main" id="{3772B9F5-42A5-546D-A9E0-6DF7A15605A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94591" y="3067448"/>
            <a:ext cx="7614927" cy="826498"/>
          </a:xfrm>
          <a:prstGeom prst="rect">
            <a:avLst/>
          </a:prstGeom>
        </p:spPr>
      </p:pic>
      <p:sp>
        <p:nvSpPr>
          <p:cNvPr id="6" name="Text Placeholder 5">
            <a:extLst>
              <a:ext uri="{FF2B5EF4-FFF2-40B4-BE49-F238E27FC236}">
                <a16:creationId xmlns:a16="http://schemas.microsoft.com/office/drawing/2014/main" id="{4E6688EC-EC49-238B-DD36-3B51DAFDCD31}"/>
              </a:ext>
            </a:extLst>
          </p:cNvPr>
          <p:cNvSpPr>
            <a:spLocks noGrp="1"/>
          </p:cNvSpPr>
          <p:nvPr>
            <p:ph type="body" sz="quarter" idx="10" hasCustomPrompt="1"/>
          </p:nvPr>
        </p:nvSpPr>
        <p:spPr>
          <a:xfrm>
            <a:off x="244360" y="6384427"/>
            <a:ext cx="4022840" cy="365125"/>
          </a:xfrm>
          <a:prstGeom prst="rect">
            <a:avLst/>
          </a:prstGeom>
        </p:spPr>
        <p:txBody>
          <a:bodyPr anchor="ctr">
            <a:noAutofit/>
          </a:bodyPr>
          <a:lstStyle>
            <a:lvl1pPr marL="0" indent="0">
              <a:buNone/>
              <a:defRPr sz="1200">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©2022 Ecolab USA Inc. All rights reserved.</a:t>
            </a:r>
          </a:p>
        </p:txBody>
      </p:sp>
    </p:spTree>
    <p:extLst>
      <p:ext uri="{BB962C8B-B14F-4D97-AF65-F5344CB8AC3E}">
        <p14:creationId xmlns:p14="http://schemas.microsoft.com/office/powerpoint/2010/main" val="1539134246"/>
      </p:ext>
    </p:extLst>
  </p:cSld>
  <p:clrMapOvr>
    <a:masterClrMapping/>
  </p:clrMapOvr>
  <p:hf hdr="0" ftr="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0_Title Slide_Small image_print/low-ink versio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980ACE8-DBA9-2D60-0611-FF2E199F4CE2}"/>
              </a:ext>
            </a:extLst>
          </p:cNvPr>
          <p:cNvSpPr/>
          <p:nvPr/>
        </p:nvSpPr>
        <p:spPr>
          <a:xfrm>
            <a:off x="0" y="6151255"/>
            <a:ext cx="12192000" cy="706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1279452-6CE4-13C2-6222-76E14650A00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95286" y="4600134"/>
            <a:ext cx="4596714" cy="2257866"/>
          </a:xfrm>
          <a:prstGeom prst="rect">
            <a:avLst/>
          </a:prstGeom>
        </p:spPr>
      </p:pic>
      <p:sp>
        <p:nvSpPr>
          <p:cNvPr id="3" name="Picture Placeholder 2">
            <a:extLst>
              <a:ext uri="{FF2B5EF4-FFF2-40B4-BE49-F238E27FC236}">
                <a16:creationId xmlns:a16="http://schemas.microsoft.com/office/drawing/2014/main" id="{D5510A67-F49B-1C7C-D507-12AA1F908E13}"/>
              </a:ext>
            </a:extLst>
          </p:cNvPr>
          <p:cNvSpPr>
            <a:spLocks noGrp="1"/>
          </p:cNvSpPr>
          <p:nvPr>
            <p:ph type="pic" sz="quarter" idx="11"/>
          </p:nvPr>
        </p:nvSpPr>
        <p:spPr>
          <a:xfrm>
            <a:off x="7594600" y="-1"/>
            <a:ext cx="4597400" cy="4600135"/>
          </a:xfrm>
          <a:custGeom>
            <a:avLst/>
            <a:gdLst>
              <a:gd name="connsiteX0" fmla="*/ 0 w 4597400"/>
              <a:gd name="connsiteY0" fmla="*/ 0 h 4578350"/>
              <a:gd name="connsiteX1" fmla="*/ 4597400 w 4597400"/>
              <a:gd name="connsiteY1" fmla="*/ 0 h 4578350"/>
              <a:gd name="connsiteX2" fmla="*/ 4597400 w 4597400"/>
              <a:gd name="connsiteY2" fmla="*/ 4578350 h 4578350"/>
              <a:gd name="connsiteX3" fmla="*/ 0 w 4597400"/>
              <a:gd name="connsiteY3" fmla="*/ 4578350 h 4578350"/>
              <a:gd name="connsiteX4" fmla="*/ 0 w 4597400"/>
              <a:gd name="connsiteY4" fmla="*/ 0 h 4578350"/>
              <a:gd name="connsiteX0" fmla="*/ 0 w 4597400"/>
              <a:gd name="connsiteY0" fmla="*/ 0 h 4578350"/>
              <a:gd name="connsiteX1" fmla="*/ 4597400 w 4597400"/>
              <a:gd name="connsiteY1" fmla="*/ 0 h 4578350"/>
              <a:gd name="connsiteX2" fmla="*/ 4597400 w 4597400"/>
              <a:gd name="connsiteY2" fmla="*/ 4578350 h 4578350"/>
              <a:gd name="connsiteX3" fmla="*/ 0 w 4597400"/>
              <a:gd name="connsiteY3" fmla="*/ 0 h 4578350"/>
            </a:gdLst>
            <a:ahLst/>
            <a:cxnLst>
              <a:cxn ang="0">
                <a:pos x="connsiteX0" y="connsiteY0"/>
              </a:cxn>
              <a:cxn ang="0">
                <a:pos x="connsiteX1" y="connsiteY1"/>
              </a:cxn>
              <a:cxn ang="0">
                <a:pos x="connsiteX2" y="connsiteY2"/>
              </a:cxn>
              <a:cxn ang="0">
                <a:pos x="connsiteX3" y="connsiteY3"/>
              </a:cxn>
            </a:cxnLst>
            <a:rect l="l" t="t" r="r" b="b"/>
            <a:pathLst>
              <a:path w="4597400" h="4578350">
                <a:moveTo>
                  <a:pt x="0" y="0"/>
                </a:moveTo>
                <a:lnTo>
                  <a:pt x="4597400" y="0"/>
                </a:lnTo>
                <a:lnTo>
                  <a:pt x="4597400" y="4578350"/>
                </a:lnTo>
                <a:lnTo>
                  <a:pt x="0" y="0"/>
                </a:lnTo>
                <a:close/>
              </a:path>
            </a:pathLst>
          </a:custGeom>
          <a:solidFill>
            <a:srgbClr val="EFEFEF"/>
          </a:solidFill>
        </p:spPr>
        <p:txBody>
          <a:bodyPr/>
          <a:lstStyle/>
          <a:p>
            <a:r>
              <a:rPr lang="en-US"/>
              <a:t>Click icon to add picture</a:t>
            </a:r>
            <a:endParaRPr lang="en-US" dirty="0"/>
          </a:p>
        </p:txBody>
      </p:sp>
      <p:grpSp>
        <p:nvGrpSpPr>
          <p:cNvPr id="4" name="Group 3">
            <a:extLst>
              <a:ext uri="{FF2B5EF4-FFF2-40B4-BE49-F238E27FC236}">
                <a16:creationId xmlns:a16="http://schemas.microsoft.com/office/drawing/2014/main" id="{7E50970A-89A8-9D3C-F60F-7DE857FA9FF2}"/>
              </a:ext>
            </a:extLst>
          </p:cNvPr>
          <p:cNvGrpSpPr/>
          <p:nvPr/>
        </p:nvGrpSpPr>
        <p:grpSpPr>
          <a:xfrm>
            <a:off x="609599" y="1884811"/>
            <a:ext cx="8163929" cy="2248033"/>
            <a:chOff x="609599" y="2110953"/>
            <a:chExt cx="5608321" cy="2248033"/>
          </a:xfrm>
        </p:grpSpPr>
        <p:cxnSp>
          <p:nvCxnSpPr>
            <p:cNvPr id="6" name="Straight Connector 5">
              <a:extLst>
                <a:ext uri="{FF2B5EF4-FFF2-40B4-BE49-F238E27FC236}">
                  <a16:creationId xmlns:a16="http://schemas.microsoft.com/office/drawing/2014/main" id="{321C54AD-23BB-E3B8-9309-A27E86D7920C}"/>
                </a:ext>
              </a:extLst>
            </p:cNvPr>
            <p:cNvCxnSpPr>
              <a:cxnSpLocks/>
            </p:cNvCxnSpPr>
            <p:nvPr/>
          </p:nvCxnSpPr>
          <p:spPr>
            <a:xfrm>
              <a:off x="609599" y="4358986"/>
              <a:ext cx="560832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A71A58F-828E-0A19-B317-A268DC446F7E}"/>
                </a:ext>
              </a:extLst>
            </p:cNvPr>
            <p:cNvCxnSpPr>
              <a:cxnSpLocks/>
            </p:cNvCxnSpPr>
            <p:nvPr/>
          </p:nvCxnSpPr>
          <p:spPr>
            <a:xfrm>
              <a:off x="609599" y="2110953"/>
              <a:ext cx="560832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8" name="Text Placeholder 5">
            <a:extLst>
              <a:ext uri="{FF2B5EF4-FFF2-40B4-BE49-F238E27FC236}">
                <a16:creationId xmlns:a16="http://schemas.microsoft.com/office/drawing/2014/main" id="{27E80567-5630-172D-660E-25C7EE0EEB7F}"/>
              </a:ext>
            </a:extLst>
          </p:cNvPr>
          <p:cNvSpPr>
            <a:spLocks noGrp="1"/>
          </p:cNvSpPr>
          <p:nvPr>
            <p:ph type="body" sz="quarter" idx="12" hasCustomPrompt="1"/>
          </p:nvPr>
        </p:nvSpPr>
        <p:spPr>
          <a:xfrm>
            <a:off x="620147" y="1948396"/>
            <a:ext cx="8153381" cy="2101695"/>
          </a:xfrm>
          <a:prstGeom prst="rect">
            <a:avLst/>
          </a:prstGeom>
        </p:spPr>
        <p:txBody>
          <a:bodyPr anchor="ctr">
            <a:noAutofit/>
          </a:bodyPr>
          <a:lstStyle>
            <a:lvl1pPr marL="0" indent="0">
              <a:lnSpc>
                <a:spcPts val="5500"/>
              </a:lnSpc>
              <a:buNone/>
              <a:defRPr sz="5000" b="1">
                <a:solidFill>
                  <a:schemeClr val="tx2"/>
                </a:solidFill>
              </a:defRPr>
            </a:lvl1pPr>
            <a:lvl2pPr marL="457200" indent="0">
              <a:buNone/>
              <a:defRPr sz="45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divider text styles</a:t>
            </a:r>
          </a:p>
        </p:txBody>
      </p:sp>
      <p:sp>
        <p:nvSpPr>
          <p:cNvPr id="9" name="Subtitle 2">
            <a:extLst>
              <a:ext uri="{FF2B5EF4-FFF2-40B4-BE49-F238E27FC236}">
                <a16:creationId xmlns:a16="http://schemas.microsoft.com/office/drawing/2014/main" id="{44CB3F0E-3B6A-30FD-227A-31F8D4F0A766}"/>
              </a:ext>
            </a:extLst>
          </p:cNvPr>
          <p:cNvSpPr>
            <a:spLocks noGrp="1"/>
          </p:cNvSpPr>
          <p:nvPr>
            <p:ph type="subTitle" idx="1"/>
          </p:nvPr>
        </p:nvSpPr>
        <p:spPr>
          <a:xfrm>
            <a:off x="609599" y="4304998"/>
            <a:ext cx="8163929" cy="746450"/>
          </a:xfrm>
          <a:prstGeom prst="rect">
            <a:avLst/>
          </a:prstGeom>
        </p:spPr>
        <p:txBody>
          <a:bodyPr>
            <a:noAutofit/>
          </a:bodyPr>
          <a:lstStyle>
            <a:lvl1pPr marL="0" indent="0" algn="l">
              <a:lnSpc>
                <a:spcPts val="2800"/>
              </a:lnSpc>
              <a:buNone/>
              <a:defRPr sz="2400" b="0" i="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ext Placeholder 8">
            <a:extLst>
              <a:ext uri="{FF2B5EF4-FFF2-40B4-BE49-F238E27FC236}">
                <a16:creationId xmlns:a16="http://schemas.microsoft.com/office/drawing/2014/main" id="{FEB4049A-A399-BC1D-92C6-7CE4EEC488A0}"/>
              </a:ext>
            </a:extLst>
          </p:cNvPr>
          <p:cNvSpPr>
            <a:spLocks noGrp="1"/>
          </p:cNvSpPr>
          <p:nvPr>
            <p:ph type="body" sz="quarter" idx="13" hasCustomPrompt="1"/>
          </p:nvPr>
        </p:nvSpPr>
        <p:spPr>
          <a:xfrm>
            <a:off x="609599" y="5261111"/>
            <a:ext cx="8163928" cy="457200"/>
          </a:xfrm>
          <a:prstGeom prst="rect">
            <a:avLst/>
          </a:prstGeom>
        </p:spPr>
        <p:txBody>
          <a:bodyPr>
            <a:noAutofit/>
          </a:bodyPr>
          <a:lstStyle>
            <a:lvl1pPr marL="0" indent="0">
              <a:buNone/>
              <a:defRPr sz="1600">
                <a:solidFill>
                  <a:schemeClr val="tx2"/>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date</a:t>
            </a:r>
          </a:p>
        </p:txBody>
      </p:sp>
      <p:pic>
        <p:nvPicPr>
          <p:cNvPr id="2" name="Picture 1">
            <a:extLst>
              <a:ext uri="{FF2B5EF4-FFF2-40B4-BE49-F238E27FC236}">
                <a16:creationId xmlns:a16="http://schemas.microsoft.com/office/drawing/2014/main" id="{2D44B74A-B6AA-2C63-E166-C1611FCD1CA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95286" y="4600134"/>
            <a:ext cx="4596714" cy="2257866"/>
          </a:xfrm>
          <a:prstGeom prst="rect">
            <a:avLst/>
          </a:prstGeom>
        </p:spPr>
      </p:pic>
      <p:grpSp>
        <p:nvGrpSpPr>
          <p:cNvPr id="13" name="Group 12">
            <a:extLst>
              <a:ext uri="{FF2B5EF4-FFF2-40B4-BE49-F238E27FC236}">
                <a16:creationId xmlns:a16="http://schemas.microsoft.com/office/drawing/2014/main" id="{D849B838-A153-0887-7F9F-B28D1D286895}"/>
              </a:ext>
            </a:extLst>
          </p:cNvPr>
          <p:cNvGrpSpPr/>
          <p:nvPr/>
        </p:nvGrpSpPr>
        <p:grpSpPr>
          <a:xfrm>
            <a:off x="609599" y="1884811"/>
            <a:ext cx="8163929" cy="2248033"/>
            <a:chOff x="609599" y="2110953"/>
            <a:chExt cx="5608321" cy="2248033"/>
          </a:xfrm>
        </p:grpSpPr>
        <p:cxnSp>
          <p:nvCxnSpPr>
            <p:cNvPr id="14" name="Straight Connector 13">
              <a:extLst>
                <a:ext uri="{FF2B5EF4-FFF2-40B4-BE49-F238E27FC236}">
                  <a16:creationId xmlns:a16="http://schemas.microsoft.com/office/drawing/2014/main" id="{E47EE8F9-2AD1-BED4-4365-E70951A9BB43}"/>
                </a:ext>
              </a:extLst>
            </p:cNvPr>
            <p:cNvCxnSpPr>
              <a:cxnSpLocks/>
            </p:cNvCxnSpPr>
            <p:nvPr userDrawn="1"/>
          </p:nvCxnSpPr>
          <p:spPr>
            <a:xfrm>
              <a:off x="609599" y="4358986"/>
              <a:ext cx="560832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3D7E0C4-B8E2-2170-0587-8F753ABFACAB}"/>
                </a:ext>
              </a:extLst>
            </p:cNvPr>
            <p:cNvCxnSpPr>
              <a:cxnSpLocks/>
            </p:cNvCxnSpPr>
            <p:nvPr userDrawn="1"/>
          </p:nvCxnSpPr>
          <p:spPr>
            <a:xfrm>
              <a:off x="609599" y="2110953"/>
              <a:ext cx="560832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21" name="Picture 20">
            <a:extLst>
              <a:ext uri="{FF2B5EF4-FFF2-40B4-BE49-F238E27FC236}">
                <a16:creationId xmlns:a16="http://schemas.microsoft.com/office/drawing/2014/main" id="{8DB32DE3-B420-78FA-F39E-B85A9D4FCB3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4291" y="5954401"/>
            <a:ext cx="4212763" cy="457239"/>
          </a:xfrm>
          <a:prstGeom prst="rect">
            <a:avLst/>
          </a:prstGeom>
        </p:spPr>
      </p:pic>
    </p:spTree>
    <p:extLst>
      <p:ext uri="{BB962C8B-B14F-4D97-AF65-F5344CB8AC3E}">
        <p14:creationId xmlns:p14="http://schemas.microsoft.com/office/powerpoint/2010/main" val="2785637446"/>
      </p:ext>
    </p:extLst>
  </p:cSld>
  <p:clrMapOvr>
    <a:masterClrMapping/>
  </p:clrMapOvr>
  <p:hf hdr="0" ftr="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0_Divider White_no number_print/low-ink version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B5F465-35AD-661F-4B94-517AC494EDE7}"/>
              </a:ext>
            </a:extLst>
          </p:cNvPr>
          <p:cNvSpPr/>
          <p:nvPr/>
        </p:nvSpPr>
        <p:spPr>
          <a:xfrm>
            <a:off x="0" y="6151255"/>
            <a:ext cx="12192000" cy="706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5">
            <a:extLst>
              <a:ext uri="{FF2B5EF4-FFF2-40B4-BE49-F238E27FC236}">
                <a16:creationId xmlns:a16="http://schemas.microsoft.com/office/drawing/2014/main" id="{ACC73912-5B86-6973-6D20-81C48265AF6A}"/>
              </a:ext>
            </a:extLst>
          </p:cNvPr>
          <p:cNvSpPr>
            <a:spLocks noGrp="1"/>
          </p:cNvSpPr>
          <p:nvPr>
            <p:ph type="body" sz="quarter" idx="11" hasCustomPrompt="1"/>
          </p:nvPr>
        </p:nvSpPr>
        <p:spPr>
          <a:xfrm>
            <a:off x="685799" y="2378152"/>
            <a:ext cx="8153381" cy="2101695"/>
          </a:xfrm>
          <a:prstGeom prst="rect">
            <a:avLst/>
          </a:prstGeom>
        </p:spPr>
        <p:txBody>
          <a:bodyPr anchor="ctr">
            <a:noAutofit/>
          </a:bodyPr>
          <a:lstStyle>
            <a:lvl1pPr marL="0" indent="0">
              <a:buNone/>
              <a:defRPr sz="5000" b="1">
                <a:solidFill>
                  <a:schemeClr val="tx2"/>
                </a:solidFill>
              </a:defRPr>
            </a:lvl1pPr>
            <a:lvl2pPr marL="457200" indent="0">
              <a:buNone/>
              <a:defRPr sz="45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divider text styles</a:t>
            </a:r>
          </a:p>
        </p:txBody>
      </p:sp>
      <p:cxnSp>
        <p:nvCxnSpPr>
          <p:cNvPr id="10" name="Straight Connector 9">
            <a:extLst>
              <a:ext uri="{FF2B5EF4-FFF2-40B4-BE49-F238E27FC236}">
                <a16:creationId xmlns:a16="http://schemas.microsoft.com/office/drawing/2014/main" id="{CC549FB2-6F32-EB88-0D1E-E33F59F1E450}"/>
              </a:ext>
            </a:extLst>
          </p:cNvPr>
          <p:cNvCxnSpPr>
            <a:cxnSpLocks/>
          </p:cNvCxnSpPr>
          <p:nvPr/>
        </p:nvCxnSpPr>
        <p:spPr>
          <a:xfrm>
            <a:off x="609599" y="4613135"/>
            <a:ext cx="8229581"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D134D27-1F0E-2444-70A2-BE2E53984477}"/>
              </a:ext>
            </a:extLst>
          </p:cNvPr>
          <p:cNvCxnSpPr>
            <a:cxnSpLocks/>
          </p:cNvCxnSpPr>
          <p:nvPr/>
        </p:nvCxnSpPr>
        <p:spPr>
          <a:xfrm>
            <a:off x="609599" y="2249497"/>
            <a:ext cx="8229581"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2161AE6-ADF4-FF76-DB69-602064A923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0827" y="6348576"/>
            <a:ext cx="3246120" cy="352322"/>
          </a:xfrm>
          <a:prstGeom prst="rect">
            <a:avLst/>
          </a:prstGeom>
        </p:spPr>
      </p:pic>
      <p:sp>
        <p:nvSpPr>
          <p:cNvPr id="4" name="Slide Number Placeholder 1">
            <a:extLst>
              <a:ext uri="{FF2B5EF4-FFF2-40B4-BE49-F238E27FC236}">
                <a16:creationId xmlns:a16="http://schemas.microsoft.com/office/drawing/2014/main" id="{FB3913FE-E217-E4BD-109F-43138BA24112}"/>
              </a:ext>
            </a:extLst>
          </p:cNvPr>
          <p:cNvSpPr txBox="1">
            <a:spLocks/>
          </p:cNvSpPr>
          <p:nvPr/>
        </p:nvSpPr>
        <p:spPr>
          <a:xfrm>
            <a:off x="10432472" y="6356350"/>
            <a:ext cx="1454935"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9F8878-B016-3348-86EE-8A6845755471}"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1462179289"/>
      </p:ext>
    </p:extLst>
  </p:cSld>
  <p:clrMapOvr>
    <a:masterClrMapping/>
  </p:clrMapOvr>
  <p:hf hdr="0" ftr="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0_Content Slide_1 column_print/low-ink version">
    <p:spTree>
      <p:nvGrpSpPr>
        <p:cNvPr id="1" name=""/>
        <p:cNvGrpSpPr/>
        <p:nvPr/>
      </p:nvGrpSpPr>
      <p:grpSpPr>
        <a:xfrm>
          <a:off x="0" y="0"/>
          <a:ext cx="0" cy="0"/>
          <a:chOff x="0" y="0"/>
          <a:chExt cx="0" cy="0"/>
        </a:xfrm>
      </p:grpSpPr>
      <p:sp>
        <p:nvSpPr>
          <p:cNvPr id="16" name="Text Placeholder 7">
            <a:extLst>
              <a:ext uri="{FF2B5EF4-FFF2-40B4-BE49-F238E27FC236}">
                <a16:creationId xmlns:a16="http://schemas.microsoft.com/office/drawing/2014/main" id="{4CFBFFE4-5B21-0B82-C53B-6CCFBAAC0568}"/>
              </a:ext>
            </a:extLst>
          </p:cNvPr>
          <p:cNvSpPr>
            <a:spLocks noGrp="1"/>
          </p:cNvSpPr>
          <p:nvPr>
            <p:ph type="body" sz="quarter" idx="13"/>
          </p:nvPr>
        </p:nvSpPr>
        <p:spPr>
          <a:xfrm>
            <a:off x="434256" y="1223963"/>
            <a:ext cx="11311542" cy="475003"/>
          </a:xfrm>
          <a:prstGeom prst="rect">
            <a:avLst/>
          </a:prstGeom>
        </p:spPr>
        <p:txBody>
          <a:bodyPr lIns="45720" rIns="45720">
            <a:noAutofit/>
          </a:bodyPr>
          <a:lstStyle>
            <a:lvl1pPr marL="0" indent="0">
              <a:lnSpc>
                <a:spcPct val="100000"/>
              </a:lnSpc>
              <a:buNone/>
              <a:defRPr sz="2000" b="1">
                <a:solidFill>
                  <a:schemeClr val="accent2"/>
                </a:solidFill>
              </a:defRPr>
            </a:lvl1pPr>
          </a:lstStyle>
          <a:p>
            <a:pPr lvl="0"/>
            <a:r>
              <a:rPr lang="en-US"/>
              <a:t>Click to edit Master text styles</a:t>
            </a:r>
          </a:p>
        </p:txBody>
      </p:sp>
      <p:sp>
        <p:nvSpPr>
          <p:cNvPr id="17" name="Title Placeholder 1">
            <a:extLst>
              <a:ext uri="{FF2B5EF4-FFF2-40B4-BE49-F238E27FC236}">
                <a16:creationId xmlns:a16="http://schemas.microsoft.com/office/drawing/2014/main" id="{74975325-ADF2-B44E-CB6C-2BBE7E287C2C}"/>
              </a:ext>
            </a:extLst>
          </p:cNvPr>
          <p:cNvSpPr>
            <a:spLocks noGrp="1"/>
          </p:cNvSpPr>
          <p:nvPr>
            <p:ph type="title" hasCustomPrompt="1"/>
          </p:nvPr>
        </p:nvSpPr>
        <p:spPr>
          <a:xfrm>
            <a:off x="434256" y="365126"/>
            <a:ext cx="11311542" cy="824940"/>
          </a:xfrm>
          <a:prstGeom prst="rect">
            <a:avLst/>
          </a:prstGeom>
        </p:spPr>
        <p:txBody>
          <a:bodyPr vert="horz" lIns="45720" tIns="45720" rIns="45720" bIns="45720" rtlCol="0" anchor="ctr">
            <a:noAutofit/>
          </a:bodyPr>
          <a:lstStyle>
            <a:lvl1pPr>
              <a:defRPr sz="4000"/>
            </a:lvl1pPr>
          </a:lstStyle>
          <a:p>
            <a:r>
              <a:rPr lang="en-US" dirty="0"/>
              <a:t>Click to edit master title style</a:t>
            </a:r>
          </a:p>
        </p:txBody>
      </p:sp>
      <p:sp>
        <p:nvSpPr>
          <p:cNvPr id="2" name="Content Placeholder 2">
            <a:extLst>
              <a:ext uri="{FF2B5EF4-FFF2-40B4-BE49-F238E27FC236}">
                <a16:creationId xmlns:a16="http://schemas.microsoft.com/office/drawing/2014/main" id="{85FE31E5-7C7B-F5E9-F16F-637B917A4668}"/>
              </a:ext>
            </a:extLst>
          </p:cNvPr>
          <p:cNvSpPr>
            <a:spLocks noGrp="1"/>
          </p:cNvSpPr>
          <p:nvPr>
            <p:ph idx="15"/>
          </p:nvPr>
        </p:nvSpPr>
        <p:spPr>
          <a:xfrm>
            <a:off x="434256" y="1739787"/>
            <a:ext cx="11311542"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28600">
              <a:lnSpc>
                <a:spcPct val="100000"/>
              </a:lnSpc>
              <a:buSzPct val="90000"/>
              <a:buFont typeface="Wingdings" pitchFamily="2" charset="2"/>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Rectangle 2">
            <a:extLst>
              <a:ext uri="{FF2B5EF4-FFF2-40B4-BE49-F238E27FC236}">
                <a16:creationId xmlns:a16="http://schemas.microsoft.com/office/drawing/2014/main" id="{3833406B-523F-A9C7-B49C-049C177D8AF3}"/>
              </a:ext>
            </a:extLst>
          </p:cNvPr>
          <p:cNvSpPr/>
          <p:nvPr/>
        </p:nvSpPr>
        <p:spPr>
          <a:xfrm>
            <a:off x="0" y="6151255"/>
            <a:ext cx="12192000" cy="706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F710376-A169-AF16-780F-77C9D1099B4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0827" y="6348576"/>
            <a:ext cx="3246120" cy="352322"/>
          </a:xfrm>
          <a:prstGeom prst="rect">
            <a:avLst/>
          </a:prstGeom>
        </p:spPr>
      </p:pic>
      <p:sp>
        <p:nvSpPr>
          <p:cNvPr id="5" name="Slide Number Placeholder 1">
            <a:extLst>
              <a:ext uri="{FF2B5EF4-FFF2-40B4-BE49-F238E27FC236}">
                <a16:creationId xmlns:a16="http://schemas.microsoft.com/office/drawing/2014/main" id="{CEF8535C-3E8D-8500-6404-FC1F48E4C649}"/>
              </a:ext>
            </a:extLst>
          </p:cNvPr>
          <p:cNvSpPr txBox="1">
            <a:spLocks/>
          </p:cNvSpPr>
          <p:nvPr/>
        </p:nvSpPr>
        <p:spPr>
          <a:xfrm>
            <a:off x="10432472" y="6356350"/>
            <a:ext cx="1454935"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9F8878-B016-3348-86EE-8A6845755471}"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3268211917"/>
      </p:ext>
    </p:extLst>
  </p:cSld>
  <p:clrMapOvr>
    <a:masterClrMapping/>
  </p:clrMapOvr>
  <p:hf hdr="0" ftr="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0_Content Slide_2 columns_print/low-ink version">
    <p:spTree>
      <p:nvGrpSpPr>
        <p:cNvPr id="1" name=""/>
        <p:cNvGrpSpPr/>
        <p:nvPr/>
      </p:nvGrpSpPr>
      <p:grpSpPr>
        <a:xfrm>
          <a:off x="0" y="0"/>
          <a:ext cx="0" cy="0"/>
          <a:chOff x="0" y="0"/>
          <a:chExt cx="0" cy="0"/>
        </a:xfrm>
      </p:grpSpPr>
      <p:sp>
        <p:nvSpPr>
          <p:cNvPr id="16" name="Text Placeholder 7">
            <a:extLst>
              <a:ext uri="{FF2B5EF4-FFF2-40B4-BE49-F238E27FC236}">
                <a16:creationId xmlns:a16="http://schemas.microsoft.com/office/drawing/2014/main" id="{4CFBFFE4-5B21-0B82-C53B-6CCFBAAC0568}"/>
              </a:ext>
            </a:extLst>
          </p:cNvPr>
          <p:cNvSpPr>
            <a:spLocks noGrp="1"/>
          </p:cNvSpPr>
          <p:nvPr>
            <p:ph type="body" sz="quarter" idx="13"/>
          </p:nvPr>
        </p:nvSpPr>
        <p:spPr>
          <a:xfrm>
            <a:off x="434256" y="1223963"/>
            <a:ext cx="11311542" cy="475003"/>
          </a:xfrm>
          <a:prstGeom prst="rect">
            <a:avLst/>
          </a:prstGeom>
        </p:spPr>
        <p:txBody>
          <a:bodyPr lIns="45720" rIns="45720">
            <a:noAutofit/>
          </a:bodyPr>
          <a:lstStyle>
            <a:lvl1pPr marL="0" indent="0">
              <a:lnSpc>
                <a:spcPct val="100000"/>
              </a:lnSpc>
              <a:buNone/>
              <a:defRPr sz="2000" b="1">
                <a:solidFill>
                  <a:schemeClr val="accent2"/>
                </a:solidFill>
              </a:defRPr>
            </a:lvl1pPr>
          </a:lstStyle>
          <a:p>
            <a:pPr lvl="0"/>
            <a:r>
              <a:rPr lang="en-US"/>
              <a:t>Click to edit Master text styles</a:t>
            </a:r>
          </a:p>
        </p:txBody>
      </p:sp>
      <p:sp>
        <p:nvSpPr>
          <p:cNvPr id="17" name="Title Placeholder 1">
            <a:extLst>
              <a:ext uri="{FF2B5EF4-FFF2-40B4-BE49-F238E27FC236}">
                <a16:creationId xmlns:a16="http://schemas.microsoft.com/office/drawing/2014/main" id="{74975325-ADF2-B44E-CB6C-2BBE7E287C2C}"/>
              </a:ext>
            </a:extLst>
          </p:cNvPr>
          <p:cNvSpPr>
            <a:spLocks noGrp="1"/>
          </p:cNvSpPr>
          <p:nvPr>
            <p:ph type="title" hasCustomPrompt="1"/>
          </p:nvPr>
        </p:nvSpPr>
        <p:spPr>
          <a:xfrm>
            <a:off x="434256" y="365126"/>
            <a:ext cx="11311542" cy="824940"/>
          </a:xfrm>
          <a:prstGeom prst="rect">
            <a:avLst/>
          </a:prstGeom>
        </p:spPr>
        <p:txBody>
          <a:bodyPr vert="horz" lIns="45720" tIns="45720" rIns="45720" bIns="45720" rtlCol="0" anchor="ctr">
            <a:no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49003D6E-49EF-8B0B-5CCA-10CA1007A794}"/>
              </a:ext>
            </a:extLst>
          </p:cNvPr>
          <p:cNvSpPr>
            <a:spLocks noGrp="1"/>
          </p:cNvSpPr>
          <p:nvPr>
            <p:ph idx="15"/>
          </p:nvPr>
        </p:nvSpPr>
        <p:spPr>
          <a:xfrm>
            <a:off x="434256" y="1739787"/>
            <a:ext cx="5543980"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28600">
              <a:lnSpc>
                <a:spcPct val="100000"/>
              </a:lnSpc>
              <a:buSzPct val="90000"/>
              <a:buFont typeface="Wingdings" pitchFamily="2" charset="2"/>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a:extLst>
              <a:ext uri="{FF2B5EF4-FFF2-40B4-BE49-F238E27FC236}">
                <a16:creationId xmlns:a16="http://schemas.microsoft.com/office/drawing/2014/main" id="{C07E292B-341E-645B-632C-38922305E0D6}"/>
              </a:ext>
            </a:extLst>
          </p:cNvPr>
          <p:cNvSpPr>
            <a:spLocks noGrp="1"/>
          </p:cNvSpPr>
          <p:nvPr>
            <p:ph idx="18"/>
          </p:nvPr>
        </p:nvSpPr>
        <p:spPr>
          <a:xfrm>
            <a:off x="6213766" y="1739787"/>
            <a:ext cx="5525105"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28600">
              <a:lnSpc>
                <a:spcPct val="100000"/>
              </a:lnSpc>
              <a:buSzPct val="90000"/>
              <a:buFont typeface="Wingdings" pitchFamily="2" charset="2"/>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Rectangle 1">
            <a:extLst>
              <a:ext uri="{FF2B5EF4-FFF2-40B4-BE49-F238E27FC236}">
                <a16:creationId xmlns:a16="http://schemas.microsoft.com/office/drawing/2014/main" id="{16359801-EE13-5A16-5F53-501582AE8B3F}"/>
              </a:ext>
            </a:extLst>
          </p:cNvPr>
          <p:cNvSpPr/>
          <p:nvPr/>
        </p:nvSpPr>
        <p:spPr>
          <a:xfrm>
            <a:off x="0" y="6151255"/>
            <a:ext cx="12192000" cy="706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CEE4E1A-C5B2-B4B7-652A-3FE27FD0C9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0827" y="6348576"/>
            <a:ext cx="3246120" cy="352322"/>
          </a:xfrm>
          <a:prstGeom prst="rect">
            <a:avLst/>
          </a:prstGeom>
        </p:spPr>
      </p:pic>
      <p:sp>
        <p:nvSpPr>
          <p:cNvPr id="6" name="Slide Number Placeholder 1">
            <a:extLst>
              <a:ext uri="{FF2B5EF4-FFF2-40B4-BE49-F238E27FC236}">
                <a16:creationId xmlns:a16="http://schemas.microsoft.com/office/drawing/2014/main" id="{500F70D4-E02A-AE85-5A66-DF1D8F74A0B7}"/>
              </a:ext>
            </a:extLst>
          </p:cNvPr>
          <p:cNvSpPr txBox="1">
            <a:spLocks/>
          </p:cNvSpPr>
          <p:nvPr/>
        </p:nvSpPr>
        <p:spPr>
          <a:xfrm>
            <a:off x="10432472" y="6356350"/>
            <a:ext cx="1454935"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9F8878-B016-3348-86EE-8A6845755471}"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2106495817"/>
      </p:ext>
    </p:extLst>
  </p:cSld>
  <p:clrMapOvr>
    <a:masterClrMapping/>
  </p:clrMapOvr>
  <p:hf hdr="0" ftr="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0_Content Slide_1/3_print/low-ink version">
    <p:spTree>
      <p:nvGrpSpPr>
        <p:cNvPr id="1" name=""/>
        <p:cNvGrpSpPr/>
        <p:nvPr/>
      </p:nvGrpSpPr>
      <p:grpSpPr>
        <a:xfrm>
          <a:off x="0" y="0"/>
          <a:ext cx="0" cy="0"/>
          <a:chOff x="0" y="0"/>
          <a:chExt cx="0" cy="0"/>
        </a:xfrm>
      </p:grpSpPr>
      <p:sp>
        <p:nvSpPr>
          <p:cNvPr id="16" name="Text Placeholder 7">
            <a:extLst>
              <a:ext uri="{FF2B5EF4-FFF2-40B4-BE49-F238E27FC236}">
                <a16:creationId xmlns:a16="http://schemas.microsoft.com/office/drawing/2014/main" id="{4CFBFFE4-5B21-0B82-C53B-6CCFBAAC0568}"/>
              </a:ext>
            </a:extLst>
          </p:cNvPr>
          <p:cNvSpPr>
            <a:spLocks noGrp="1"/>
          </p:cNvSpPr>
          <p:nvPr>
            <p:ph type="body" sz="quarter" idx="13"/>
          </p:nvPr>
        </p:nvSpPr>
        <p:spPr>
          <a:xfrm>
            <a:off x="434256" y="1223963"/>
            <a:ext cx="11311542" cy="475003"/>
          </a:xfrm>
          <a:prstGeom prst="rect">
            <a:avLst/>
          </a:prstGeom>
        </p:spPr>
        <p:txBody>
          <a:bodyPr lIns="45720" rIns="45720">
            <a:noAutofit/>
          </a:bodyPr>
          <a:lstStyle>
            <a:lvl1pPr marL="0" indent="0">
              <a:lnSpc>
                <a:spcPct val="100000"/>
              </a:lnSpc>
              <a:buNone/>
              <a:defRPr sz="2000" b="1">
                <a:solidFill>
                  <a:schemeClr val="accent2"/>
                </a:solidFill>
              </a:defRPr>
            </a:lvl1pPr>
          </a:lstStyle>
          <a:p>
            <a:pPr lvl="0"/>
            <a:r>
              <a:rPr lang="en-US"/>
              <a:t>Click to edit Master text styles</a:t>
            </a:r>
          </a:p>
        </p:txBody>
      </p:sp>
      <p:sp>
        <p:nvSpPr>
          <p:cNvPr id="17" name="Title Placeholder 1">
            <a:extLst>
              <a:ext uri="{FF2B5EF4-FFF2-40B4-BE49-F238E27FC236}">
                <a16:creationId xmlns:a16="http://schemas.microsoft.com/office/drawing/2014/main" id="{74975325-ADF2-B44E-CB6C-2BBE7E287C2C}"/>
              </a:ext>
            </a:extLst>
          </p:cNvPr>
          <p:cNvSpPr>
            <a:spLocks noGrp="1"/>
          </p:cNvSpPr>
          <p:nvPr>
            <p:ph type="title" hasCustomPrompt="1"/>
          </p:nvPr>
        </p:nvSpPr>
        <p:spPr>
          <a:xfrm>
            <a:off x="434256" y="365126"/>
            <a:ext cx="11311542" cy="824940"/>
          </a:xfrm>
          <a:prstGeom prst="rect">
            <a:avLst/>
          </a:prstGeom>
        </p:spPr>
        <p:txBody>
          <a:bodyPr vert="horz" lIns="45720" tIns="45720" rIns="45720" bIns="45720" rtlCol="0" anchor="ctr">
            <a:noAutofit/>
          </a:bodyPr>
          <a:lstStyle>
            <a:lvl1pPr>
              <a:defRPr sz="4000"/>
            </a:lvl1pPr>
          </a:lstStyle>
          <a:p>
            <a:r>
              <a:rPr lang="en-US" dirty="0"/>
              <a:t>Click to edit master title style</a:t>
            </a:r>
          </a:p>
        </p:txBody>
      </p:sp>
      <p:sp>
        <p:nvSpPr>
          <p:cNvPr id="2" name="Content Placeholder 2">
            <a:extLst>
              <a:ext uri="{FF2B5EF4-FFF2-40B4-BE49-F238E27FC236}">
                <a16:creationId xmlns:a16="http://schemas.microsoft.com/office/drawing/2014/main" id="{AD4667FC-F491-6ED6-9F33-9DA10385D38B}"/>
              </a:ext>
            </a:extLst>
          </p:cNvPr>
          <p:cNvSpPr>
            <a:spLocks noGrp="1"/>
          </p:cNvSpPr>
          <p:nvPr>
            <p:ph idx="18"/>
          </p:nvPr>
        </p:nvSpPr>
        <p:spPr>
          <a:xfrm>
            <a:off x="434256" y="1739787"/>
            <a:ext cx="3362136"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28600">
              <a:lnSpc>
                <a:spcPct val="100000"/>
              </a:lnSpc>
              <a:buSzPct val="90000"/>
              <a:buFont typeface="Wingdings" pitchFamily="2" charset="2"/>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a:extLst>
              <a:ext uri="{FF2B5EF4-FFF2-40B4-BE49-F238E27FC236}">
                <a16:creationId xmlns:a16="http://schemas.microsoft.com/office/drawing/2014/main" id="{8654BE9C-1F74-BC8B-6614-1B03614B45E7}"/>
              </a:ext>
            </a:extLst>
          </p:cNvPr>
          <p:cNvSpPr>
            <a:spLocks noGrp="1"/>
          </p:cNvSpPr>
          <p:nvPr>
            <p:ph idx="19"/>
          </p:nvPr>
        </p:nvSpPr>
        <p:spPr>
          <a:xfrm>
            <a:off x="4014718" y="1739787"/>
            <a:ext cx="7731079"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28600">
              <a:lnSpc>
                <a:spcPct val="100000"/>
              </a:lnSpc>
              <a:buSzPct val="90000"/>
              <a:buFont typeface="Wingdings" pitchFamily="2" charset="2"/>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Rectangle 2">
            <a:extLst>
              <a:ext uri="{FF2B5EF4-FFF2-40B4-BE49-F238E27FC236}">
                <a16:creationId xmlns:a16="http://schemas.microsoft.com/office/drawing/2014/main" id="{13226439-5DE7-D41E-E279-9995D427BFE0}"/>
              </a:ext>
            </a:extLst>
          </p:cNvPr>
          <p:cNvSpPr/>
          <p:nvPr/>
        </p:nvSpPr>
        <p:spPr>
          <a:xfrm>
            <a:off x="0" y="6151255"/>
            <a:ext cx="12192000" cy="706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DC3FA5D-E13E-4C53-DBD6-95FA90ABBBD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0827" y="6348576"/>
            <a:ext cx="3246120" cy="352322"/>
          </a:xfrm>
          <a:prstGeom prst="rect">
            <a:avLst/>
          </a:prstGeom>
        </p:spPr>
      </p:pic>
      <p:sp>
        <p:nvSpPr>
          <p:cNvPr id="6" name="Slide Number Placeholder 1">
            <a:extLst>
              <a:ext uri="{FF2B5EF4-FFF2-40B4-BE49-F238E27FC236}">
                <a16:creationId xmlns:a16="http://schemas.microsoft.com/office/drawing/2014/main" id="{D76EC1F8-209D-E96D-6A8D-8030C6D83430}"/>
              </a:ext>
            </a:extLst>
          </p:cNvPr>
          <p:cNvSpPr txBox="1">
            <a:spLocks/>
          </p:cNvSpPr>
          <p:nvPr/>
        </p:nvSpPr>
        <p:spPr>
          <a:xfrm>
            <a:off x="10432472" y="6356350"/>
            <a:ext cx="1454935"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9F8878-B016-3348-86EE-8A6845755471}"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2220942048"/>
      </p:ext>
    </p:extLst>
  </p:cSld>
  <p:clrMapOvr>
    <a:masterClrMapping/>
  </p:clrMapOvr>
  <p:hf hdr="0" ftr="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0_Content Slide_2/3_print/low-ink version">
    <p:spTree>
      <p:nvGrpSpPr>
        <p:cNvPr id="1" name=""/>
        <p:cNvGrpSpPr/>
        <p:nvPr/>
      </p:nvGrpSpPr>
      <p:grpSpPr>
        <a:xfrm>
          <a:off x="0" y="0"/>
          <a:ext cx="0" cy="0"/>
          <a:chOff x="0" y="0"/>
          <a:chExt cx="0" cy="0"/>
        </a:xfrm>
      </p:grpSpPr>
      <p:sp>
        <p:nvSpPr>
          <p:cNvPr id="16" name="Text Placeholder 7">
            <a:extLst>
              <a:ext uri="{FF2B5EF4-FFF2-40B4-BE49-F238E27FC236}">
                <a16:creationId xmlns:a16="http://schemas.microsoft.com/office/drawing/2014/main" id="{4CFBFFE4-5B21-0B82-C53B-6CCFBAAC0568}"/>
              </a:ext>
            </a:extLst>
          </p:cNvPr>
          <p:cNvSpPr>
            <a:spLocks noGrp="1"/>
          </p:cNvSpPr>
          <p:nvPr>
            <p:ph type="body" sz="quarter" idx="13"/>
          </p:nvPr>
        </p:nvSpPr>
        <p:spPr>
          <a:xfrm>
            <a:off x="434256" y="1223963"/>
            <a:ext cx="11311542" cy="475003"/>
          </a:xfrm>
          <a:prstGeom prst="rect">
            <a:avLst/>
          </a:prstGeom>
        </p:spPr>
        <p:txBody>
          <a:bodyPr lIns="45720" rIns="45720">
            <a:noAutofit/>
          </a:bodyPr>
          <a:lstStyle>
            <a:lvl1pPr marL="0" indent="0">
              <a:lnSpc>
                <a:spcPct val="100000"/>
              </a:lnSpc>
              <a:buNone/>
              <a:defRPr sz="2000" b="1">
                <a:solidFill>
                  <a:schemeClr val="accent2"/>
                </a:solidFill>
              </a:defRPr>
            </a:lvl1pPr>
          </a:lstStyle>
          <a:p>
            <a:pPr lvl="0"/>
            <a:r>
              <a:rPr lang="en-US"/>
              <a:t>Click to edit Master text styles</a:t>
            </a:r>
          </a:p>
        </p:txBody>
      </p:sp>
      <p:sp>
        <p:nvSpPr>
          <p:cNvPr id="17" name="Title Placeholder 1">
            <a:extLst>
              <a:ext uri="{FF2B5EF4-FFF2-40B4-BE49-F238E27FC236}">
                <a16:creationId xmlns:a16="http://schemas.microsoft.com/office/drawing/2014/main" id="{74975325-ADF2-B44E-CB6C-2BBE7E287C2C}"/>
              </a:ext>
            </a:extLst>
          </p:cNvPr>
          <p:cNvSpPr>
            <a:spLocks noGrp="1"/>
          </p:cNvSpPr>
          <p:nvPr>
            <p:ph type="title" hasCustomPrompt="1"/>
          </p:nvPr>
        </p:nvSpPr>
        <p:spPr>
          <a:xfrm>
            <a:off x="434256" y="365126"/>
            <a:ext cx="11311542" cy="824940"/>
          </a:xfrm>
          <a:prstGeom prst="rect">
            <a:avLst/>
          </a:prstGeom>
        </p:spPr>
        <p:txBody>
          <a:bodyPr vert="horz" lIns="45720" tIns="45720" rIns="45720" bIns="45720" rtlCol="0" anchor="ctr">
            <a:no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6F9C0E75-DBB5-862C-010C-D172D410726C}"/>
              </a:ext>
            </a:extLst>
          </p:cNvPr>
          <p:cNvSpPr>
            <a:spLocks noGrp="1"/>
          </p:cNvSpPr>
          <p:nvPr>
            <p:ph idx="18"/>
          </p:nvPr>
        </p:nvSpPr>
        <p:spPr>
          <a:xfrm>
            <a:off x="434255" y="1739787"/>
            <a:ext cx="7723425"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28600">
              <a:lnSpc>
                <a:spcPct val="100000"/>
              </a:lnSpc>
              <a:buSzPct val="90000"/>
              <a:buFont typeface="Wingdings" pitchFamily="2" charset="2"/>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a:extLst>
              <a:ext uri="{FF2B5EF4-FFF2-40B4-BE49-F238E27FC236}">
                <a16:creationId xmlns:a16="http://schemas.microsoft.com/office/drawing/2014/main" id="{EC7D03E4-42C7-DA2A-D92B-C1DA73F12F5F}"/>
              </a:ext>
            </a:extLst>
          </p:cNvPr>
          <p:cNvSpPr>
            <a:spLocks noGrp="1"/>
          </p:cNvSpPr>
          <p:nvPr>
            <p:ph idx="19"/>
          </p:nvPr>
        </p:nvSpPr>
        <p:spPr>
          <a:xfrm>
            <a:off x="8373387" y="1739787"/>
            <a:ext cx="3372411"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28600">
              <a:lnSpc>
                <a:spcPct val="100000"/>
              </a:lnSpc>
              <a:buSzPct val="90000"/>
              <a:buFont typeface="Wingdings" pitchFamily="2" charset="2"/>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Rectangle 1">
            <a:extLst>
              <a:ext uri="{FF2B5EF4-FFF2-40B4-BE49-F238E27FC236}">
                <a16:creationId xmlns:a16="http://schemas.microsoft.com/office/drawing/2014/main" id="{ED53AE7A-C9E7-58CF-F102-2EBCE8B511D6}"/>
              </a:ext>
            </a:extLst>
          </p:cNvPr>
          <p:cNvSpPr/>
          <p:nvPr/>
        </p:nvSpPr>
        <p:spPr>
          <a:xfrm>
            <a:off x="0" y="6151255"/>
            <a:ext cx="12192000" cy="706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690B345-44BB-31E9-9D56-53080B400B0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0827" y="6348576"/>
            <a:ext cx="3246120" cy="352322"/>
          </a:xfrm>
          <a:prstGeom prst="rect">
            <a:avLst/>
          </a:prstGeom>
        </p:spPr>
      </p:pic>
      <p:sp>
        <p:nvSpPr>
          <p:cNvPr id="6" name="Slide Number Placeholder 1">
            <a:extLst>
              <a:ext uri="{FF2B5EF4-FFF2-40B4-BE49-F238E27FC236}">
                <a16:creationId xmlns:a16="http://schemas.microsoft.com/office/drawing/2014/main" id="{DD0937B2-B44E-1D0E-EAC7-1A5D6C730A0B}"/>
              </a:ext>
            </a:extLst>
          </p:cNvPr>
          <p:cNvSpPr txBox="1">
            <a:spLocks/>
          </p:cNvSpPr>
          <p:nvPr/>
        </p:nvSpPr>
        <p:spPr>
          <a:xfrm>
            <a:off x="10432472" y="6356350"/>
            <a:ext cx="1454935"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9F8878-B016-3348-86EE-8A6845755471}"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3640172506"/>
      </p:ext>
    </p:extLst>
  </p:cSld>
  <p:clrMapOvr>
    <a:masterClrMapping/>
  </p:clrMapOvr>
  <p:hf hdr="0" ftr="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0_Content Slide_3columns_content_print/low-ink version">
    <p:spTree>
      <p:nvGrpSpPr>
        <p:cNvPr id="1" name=""/>
        <p:cNvGrpSpPr/>
        <p:nvPr/>
      </p:nvGrpSpPr>
      <p:grpSpPr>
        <a:xfrm>
          <a:off x="0" y="0"/>
          <a:ext cx="0" cy="0"/>
          <a:chOff x="0" y="0"/>
          <a:chExt cx="0" cy="0"/>
        </a:xfrm>
      </p:grpSpPr>
      <p:sp>
        <p:nvSpPr>
          <p:cNvPr id="16" name="Text Placeholder 7">
            <a:extLst>
              <a:ext uri="{FF2B5EF4-FFF2-40B4-BE49-F238E27FC236}">
                <a16:creationId xmlns:a16="http://schemas.microsoft.com/office/drawing/2014/main" id="{4CFBFFE4-5B21-0B82-C53B-6CCFBAAC0568}"/>
              </a:ext>
            </a:extLst>
          </p:cNvPr>
          <p:cNvSpPr>
            <a:spLocks noGrp="1"/>
          </p:cNvSpPr>
          <p:nvPr>
            <p:ph type="body" sz="quarter" idx="13"/>
          </p:nvPr>
        </p:nvSpPr>
        <p:spPr>
          <a:xfrm>
            <a:off x="434256" y="1223963"/>
            <a:ext cx="11311542" cy="475003"/>
          </a:xfrm>
          <a:prstGeom prst="rect">
            <a:avLst/>
          </a:prstGeom>
        </p:spPr>
        <p:txBody>
          <a:bodyPr lIns="45720" rIns="45720">
            <a:noAutofit/>
          </a:bodyPr>
          <a:lstStyle>
            <a:lvl1pPr marL="0" indent="0">
              <a:lnSpc>
                <a:spcPct val="100000"/>
              </a:lnSpc>
              <a:buNone/>
              <a:defRPr sz="2000" b="1">
                <a:solidFill>
                  <a:schemeClr val="accent2"/>
                </a:solidFill>
              </a:defRPr>
            </a:lvl1pPr>
          </a:lstStyle>
          <a:p>
            <a:pPr lvl="0"/>
            <a:r>
              <a:rPr lang="en-US"/>
              <a:t>Click to edit Master text styles</a:t>
            </a:r>
          </a:p>
        </p:txBody>
      </p:sp>
      <p:sp>
        <p:nvSpPr>
          <p:cNvPr id="17" name="Title Placeholder 1">
            <a:extLst>
              <a:ext uri="{FF2B5EF4-FFF2-40B4-BE49-F238E27FC236}">
                <a16:creationId xmlns:a16="http://schemas.microsoft.com/office/drawing/2014/main" id="{74975325-ADF2-B44E-CB6C-2BBE7E287C2C}"/>
              </a:ext>
            </a:extLst>
          </p:cNvPr>
          <p:cNvSpPr>
            <a:spLocks noGrp="1"/>
          </p:cNvSpPr>
          <p:nvPr>
            <p:ph type="title" hasCustomPrompt="1"/>
          </p:nvPr>
        </p:nvSpPr>
        <p:spPr>
          <a:xfrm>
            <a:off x="434256" y="365126"/>
            <a:ext cx="11311542" cy="824940"/>
          </a:xfrm>
          <a:prstGeom prst="rect">
            <a:avLst/>
          </a:prstGeom>
        </p:spPr>
        <p:txBody>
          <a:bodyPr vert="horz" lIns="45720" tIns="45720" rIns="45720" bIns="45720" rtlCol="0" anchor="ctr">
            <a:noAutofit/>
          </a:bodyPr>
          <a:lstStyle>
            <a:lvl1pPr>
              <a:defRPr sz="4000"/>
            </a:lvl1pPr>
          </a:lstStyle>
          <a:p>
            <a:r>
              <a:rPr lang="en-US" dirty="0"/>
              <a:t>Click to edit master title style</a:t>
            </a:r>
          </a:p>
        </p:txBody>
      </p:sp>
      <p:sp>
        <p:nvSpPr>
          <p:cNvPr id="2" name="Content Placeholder 2">
            <a:extLst>
              <a:ext uri="{FF2B5EF4-FFF2-40B4-BE49-F238E27FC236}">
                <a16:creationId xmlns:a16="http://schemas.microsoft.com/office/drawing/2014/main" id="{0A3C3376-17B2-2AF0-72E9-22ACEC5BF203}"/>
              </a:ext>
            </a:extLst>
          </p:cNvPr>
          <p:cNvSpPr>
            <a:spLocks noGrp="1"/>
          </p:cNvSpPr>
          <p:nvPr>
            <p:ph idx="20"/>
          </p:nvPr>
        </p:nvSpPr>
        <p:spPr>
          <a:xfrm>
            <a:off x="434256" y="1740838"/>
            <a:ext cx="3611878"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28600">
              <a:lnSpc>
                <a:spcPct val="100000"/>
              </a:lnSpc>
              <a:buSzPct val="90000"/>
              <a:buFont typeface="Wingdings" pitchFamily="2" charset="2"/>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a:extLst>
              <a:ext uri="{FF2B5EF4-FFF2-40B4-BE49-F238E27FC236}">
                <a16:creationId xmlns:a16="http://schemas.microsoft.com/office/drawing/2014/main" id="{C3292699-0414-4F11-1CAA-72B84197EF9F}"/>
              </a:ext>
            </a:extLst>
          </p:cNvPr>
          <p:cNvSpPr>
            <a:spLocks noGrp="1"/>
          </p:cNvSpPr>
          <p:nvPr>
            <p:ph idx="21"/>
          </p:nvPr>
        </p:nvSpPr>
        <p:spPr>
          <a:xfrm>
            <a:off x="4284318" y="1740838"/>
            <a:ext cx="3611878" cy="4351338"/>
          </a:xfrm>
          <a:prstGeom prst="rect">
            <a:avLst/>
          </a:prstGeom>
        </p:spPr>
        <p:txBody>
          <a:bodyPr lIns="45720" rIns="45720" numCol="1" spcCol="0">
            <a:noAutofit/>
          </a:bodyPr>
          <a:lstStyle>
            <a:lvl1pPr marL="0" indent="0">
              <a:lnSpc>
                <a:spcPct val="100000"/>
              </a:lnSpc>
              <a:buNone/>
              <a:defRPr sz="1800">
                <a:solidFill>
                  <a:schemeClr val="tx1">
                    <a:lumMod val="50000"/>
                  </a:schemeClr>
                </a:solidFill>
              </a:defRPr>
            </a:lvl1pPr>
            <a:lvl2pPr marL="344488" indent="-233363">
              <a:lnSpc>
                <a:spcPct val="100000"/>
              </a:lnSpc>
              <a:buFont typeface="Wingdings" pitchFamily="2" charset="2"/>
              <a:buChar char="§"/>
              <a:tabLst/>
              <a:defRPr sz="1800">
                <a:solidFill>
                  <a:schemeClr val="tx1">
                    <a:lumMod val="50000"/>
                  </a:schemeClr>
                </a:solidFill>
              </a:defRPr>
            </a:lvl2pPr>
            <a:lvl3pPr marL="690563" indent="-233363">
              <a:lnSpc>
                <a:spcPct val="100000"/>
              </a:lnSpc>
              <a:buSzPct val="110000"/>
              <a:buFont typeface="Arial" panose="020B0604020202020204" pitchFamily="34" charset="0"/>
              <a:buChar char="•"/>
              <a:tabLst/>
              <a:defRPr sz="1600">
                <a:solidFill>
                  <a:schemeClr val="tx1">
                    <a:lumMod val="50000"/>
                  </a:schemeClr>
                </a:solidFill>
              </a:defRPr>
            </a:lvl3pPr>
            <a:lvl4pPr marL="1036638" indent="-233363">
              <a:lnSpc>
                <a:spcPct val="100000"/>
              </a:lnSpc>
              <a:buFont typeface="System Font Regular"/>
              <a:buChar char="–"/>
              <a:tabLst/>
              <a:defRPr sz="1400">
                <a:solidFill>
                  <a:schemeClr val="tx1">
                    <a:lumMod val="50000"/>
                  </a:schemeClr>
                </a:solidFill>
              </a:defRPr>
            </a:lvl4pPr>
            <a:lvl5pPr marL="1373188" indent="-228600">
              <a:lnSpc>
                <a:spcPct val="100000"/>
              </a:lnSpc>
              <a:buSzPct val="90000"/>
              <a:buFont typeface="Wingdings" pitchFamily="2" charset="2"/>
              <a:buChar char="§"/>
              <a:tabLst/>
              <a:defRPr sz="1400">
                <a:solidFill>
                  <a:schemeClr val="tx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a:extLst>
              <a:ext uri="{FF2B5EF4-FFF2-40B4-BE49-F238E27FC236}">
                <a16:creationId xmlns:a16="http://schemas.microsoft.com/office/drawing/2014/main" id="{1D77424B-B502-3250-977A-24A13F2E9359}"/>
              </a:ext>
            </a:extLst>
          </p:cNvPr>
          <p:cNvSpPr>
            <a:spLocks noGrp="1"/>
          </p:cNvSpPr>
          <p:nvPr>
            <p:ph idx="22"/>
          </p:nvPr>
        </p:nvSpPr>
        <p:spPr>
          <a:xfrm>
            <a:off x="8132707" y="1740838"/>
            <a:ext cx="3611878" cy="4351338"/>
          </a:xfrm>
          <a:prstGeom prst="rect">
            <a:avLst/>
          </a:prstGeom>
        </p:spPr>
        <p:txBody>
          <a:bodyPr lIns="45720" rIns="45720" numCol="1" spcCol="0">
            <a:noAutofit/>
          </a:bodyPr>
          <a:lstStyle>
            <a:lvl1pPr marL="0" indent="0">
              <a:lnSpc>
                <a:spcPct val="100000"/>
              </a:lnSpc>
              <a:buNone/>
              <a:defRPr sz="1800">
                <a:solidFill>
                  <a:schemeClr val="tx1"/>
                </a:solidFill>
              </a:defRPr>
            </a:lvl1pPr>
            <a:lvl2pPr marL="344488" indent="-233363">
              <a:lnSpc>
                <a:spcPct val="100000"/>
              </a:lnSpc>
              <a:buFont typeface="Wingdings" pitchFamily="2" charset="2"/>
              <a:buChar char="§"/>
              <a:tabLst/>
              <a:defRPr sz="1800">
                <a:solidFill>
                  <a:schemeClr val="tx1"/>
                </a:solidFill>
              </a:defRPr>
            </a:lvl2pPr>
            <a:lvl3pPr marL="690563" indent="-233363">
              <a:lnSpc>
                <a:spcPct val="100000"/>
              </a:lnSpc>
              <a:buSzPct val="110000"/>
              <a:buFont typeface="Arial" panose="020B0604020202020204" pitchFamily="34" charset="0"/>
              <a:buChar char="•"/>
              <a:tabLst/>
              <a:defRPr sz="1600">
                <a:solidFill>
                  <a:schemeClr val="tx1"/>
                </a:solidFill>
              </a:defRPr>
            </a:lvl3pPr>
            <a:lvl4pPr marL="1036638" indent="-233363">
              <a:lnSpc>
                <a:spcPct val="100000"/>
              </a:lnSpc>
              <a:buFont typeface="System Font Regular"/>
              <a:buChar char="–"/>
              <a:tabLst/>
              <a:defRPr sz="1400">
                <a:solidFill>
                  <a:schemeClr val="tx1"/>
                </a:solidFill>
              </a:defRPr>
            </a:lvl4pPr>
            <a:lvl5pPr marL="1373188" indent="-228600">
              <a:lnSpc>
                <a:spcPct val="100000"/>
              </a:lnSpc>
              <a:buSzPct val="90000"/>
              <a:buFont typeface="Wingdings" pitchFamily="2" charset="2"/>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Rectangle 2">
            <a:extLst>
              <a:ext uri="{FF2B5EF4-FFF2-40B4-BE49-F238E27FC236}">
                <a16:creationId xmlns:a16="http://schemas.microsoft.com/office/drawing/2014/main" id="{3E57E383-55A7-42F2-B306-5EBF20D72E1A}"/>
              </a:ext>
            </a:extLst>
          </p:cNvPr>
          <p:cNvSpPr/>
          <p:nvPr/>
        </p:nvSpPr>
        <p:spPr>
          <a:xfrm>
            <a:off x="0" y="6151255"/>
            <a:ext cx="12192000" cy="706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5AD5820-DEC4-86AC-6B76-9A62910D93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0827" y="6348576"/>
            <a:ext cx="3246120" cy="352322"/>
          </a:xfrm>
          <a:prstGeom prst="rect">
            <a:avLst/>
          </a:prstGeom>
        </p:spPr>
      </p:pic>
      <p:sp>
        <p:nvSpPr>
          <p:cNvPr id="8" name="Slide Number Placeholder 1">
            <a:extLst>
              <a:ext uri="{FF2B5EF4-FFF2-40B4-BE49-F238E27FC236}">
                <a16:creationId xmlns:a16="http://schemas.microsoft.com/office/drawing/2014/main" id="{1605CFCE-8EDE-88FC-86A7-EA431F8DDED1}"/>
              </a:ext>
            </a:extLst>
          </p:cNvPr>
          <p:cNvSpPr txBox="1">
            <a:spLocks/>
          </p:cNvSpPr>
          <p:nvPr/>
        </p:nvSpPr>
        <p:spPr>
          <a:xfrm>
            <a:off x="10432472" y="6356350"/>
            <a:ext cx="1454935"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9F8878-B016-3348-86EE-8A6845755471}"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1588400340"/>
      </p:ext>
    </p:extLst>
  </p:cSld>
  <p:clrMapOvr>
    <a:masterClrMapping/>
  </p:clrMapOvr>
  <p:hf hdr="0" ftr="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0_Content Slide_Blank_content slide_ _print/low-ink vers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F4F3AA-DD14-5C84-5295-57591FB9F6FA}"/>
              </a:ext>
            </a:extLst>
          </p:cNvPr>
          <p:cNvSpPr/>
          <p:nvPr/>
        </p:nvSpPr>
        <p:spPr>
          <a:xfrm>
            <a:off x="0" y="6151255"/>
            <a:ext cx="12192000" cy="706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4036323-C86A-D777-3F72-DE23BF6A191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0827" y="6348576"/>
            <a:ext cx="3246120" cy="352322"/>
          </a:xfrm>
          <a:prstGeom prst="rect">
            <a:avLst/>
          </a:prstGeom>
        </p:spPr>
      </p:pic>
      <p:sp>
        <p:nvSpPr>
          <p:cNvPr id="4" name="Slide Number Placeholder 1">
            <a:extLst>
              <a:ext uri="{FF2B5EF4-FFF2-40B4-BE49-F238E27FC236}">
                <a16:creationId xmlns:a16="http://schemas.microsoft.com/office/drawing/2014/main" id="{421948BF-97EC-88FA-02D3-02E18267F52B}"/>
              </a:ext>
            </a:extLst>
          </p:cNvPr>
          <p:cNvSpPr txBox="1">
            <a:spLocks/>
          </p:cNvSpPr>
          <p:nvPr/>
        </p:nvSpPr>
        <p:spPr>
          <a:xfrm>
            <a:off x="10432472" y="6356350"/>
            <a:ext cx="1454935"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9F8878-B016-3348-86EE-8A6845755471}"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2865724818"/>
      </p:ext>
    </p:extLst>
  </p:cSld>
  <p:clrMapOvr>
    <a:masterClrMapping/>
  </p:clrMapOvr>
  <p:hf hdr="0" ft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le Slide Arrow Down_sample 4">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BA9EE9C-F132-8A31-FC22-BCF814931F0E}"/>
              </a:ext>
            </a:extLst>
          </p:cNvPr>
          <p:cNvSpPr/>
          <p:nvPr/>
        </p:nvSpPr>
        <p:spPr>
          <a:xfrm>
            <a:off x="0" y="6151255"/>
            <a:ext cx="12192000" cy="706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4E25EB2-90AA-324E-30AC-3D03996492C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516"/>
          <a:stretch/>
        </p:blipFill>
        <p:spPr>
          <a:xfrm>
            <a:off x="2376340" y="0"/>
            <a:ext cx="9815660" cy="6858000"/>
          </a:xfrm>
          <a:prstGeom prst="rect">
            <a:avLst/>
          </a:prstGeom>
        </p:spPr>
      </p:pic>
      <p:sp>
        <p:nvSpPr>
          <p:cNvPr id="7" name="Rectangle 6">
            <a:extLst>
              <a:ext uri="{FF2B5EF4-FFF2-40B4-BE49-F238E27FC236}">
                <a16:creationId xmlns:a16="http://schemas.microsoft.com/office/drawing/2014/main" id="{6ABBFD9B-A7B6-9BC3-D6A8-22E82891FF15}"/>
              </a:ext>
            </a:extLst>
          </p:cNvPr>
          <p:cNvSpPr/>
          <p:nvPr/>
        </p:nvSpPr>
        <p:spPr>
          <a:xfrm>
            <a:off x="2879252" y="0"/>
            <a:ext cx="5105405" cy="6858000"/>
          </a:xfrm>
          <a:prstGeom prst="rect">
            <a:avLst/>
          </a:prstGeom>
          <a:gradFill>
            <a:gsLst>
              <a:gs pos="61000">
                <a:srgbClr val="FFFFFF">
                  <a:alpha val="74000"/>
                </a:srgbClr>
              </a:gs>
              <a:gs pos="2600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Background pattern&#10;&#10;Description automatically generated">
            <a:extLst>
              <a:ext uri="{FF2B5EF4-FFF2-40B4-BE49-F238E27FC236}">
                <a16:creationId xmlns:a16="http://schemas.microsoft.com/office/drawing/2014/main" id="{AED8871A-EB6F-54EA-3EBA-959943AC116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178"/>
          <a:stretch/>
        </p:blipFill>
        <p:spPr>
          <a:xfrm>
            <a:off x="0" y="0"/>
            <a:ext cx="8137450" cy="6858000"/>
          </a:xfrm>
          <a:prstGeom prst="rect">
            <a:avLst/>
          </a:prstGeom>
        </p:spPr>
      </p:pic>
      <p:sp>
        <p:nvSpPr>
          <p:cNvPr id="13" name="Text Placeholder 8">
            <a:extLst>
              <a:ext uri="{FF2B5EF4-FFF2-40B4-BE49-F238E27FC236}">
                <a16:creationId xmlns:a16="http://schemas.microsoft.com/office/drawing/2014/main" id="{F0ABAC81-F823-EDD6-C280-CC917CA2B9AA}"/>
              </a:ext>
            </a:extLst>
          </p:cNvPr>
          <p:cNvSpPr>
            <a:spLocks noGrp="1"/>
          </p:cNvSpPr>
          <p:nvPr>
            <p:ph type="body" sz="quarter" idx="12" hasCustomPrompt="1"/>
          </p:nvPr>
        </p:nvSpPr>
        <p:spPr>
          <a:xfrm>
            <a:off x="609598" y="5249131"/>
            <a:ext cx="5608319" cy="457200"/>
          </a:xfrm>
          <a:prstGeom prst="rect">
            <a:avLst/>
          </a:prstGeom>
        </p:spPr>
        <p:txBody>
          <a:bodyPr>
            <a:noAutofit/>
          </a:bodyPr>
          <a:lstStyle>
            <a:lvl1pPr marL="0" indent="0">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date</a:t>
            </a:r>
          </a:p>
        </p:txBody>
      </p:sp>
      <p:sp>
        <p:nvSpPr>
          <p:cNvPr id="6" name="Subtitle 2">
            <a:extLst>
              <a:ext uri="{FF2B5EF4-FFF2-40B4-BE49-F238E27FC236}">
                <a16:creationId xmlns:a16="http://schemas.microsoft.com/office/drawing/2014/main" id="{7748C845-63EF-47F6-8693-AA5DD6EDE373}"/>
              </a:ext>
            </a:extLst>
          </p:cNvPr>
          <p:cNvSpPr>
            <a:spLocks noGrp="1"/>
          </p:cNvSpPr>
          <p:nvPr>
            <p:ph type="subTitle" idx="1"/>
          </p:nvPr>
        </p:nvSpPr>
        <p:spPr>
          <a:xfrm>
            <a:off x="609599" y="4304741"/>
            <a:ext cx="5608321" cy="746450"/>
          </a:xfrm>
          <a:prstGeom prst="rect">
            <a:avLst/>
          </a:prstGeom>
        </p:spPr>
        <p:txBody>
          <a:bodyPr>
            <a:noAutofit/>
          </a:bodyPr>
          <a:lstStyle>
            <a:lvl1pPr marL="0" indent="0" algn="l">
              <a:lnSpc>
                <a:spcPts val="2800"/>
              </a:lnSpc>
              <a:buNone/>
              <a:defRPr sz="2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8" name="Straight Connector 7">
            <a:extLst>
              <a:ext uri="{FF2B5EF4-FFF2-40B4-BE49-F238E27FC236}">
                <a16:creationId xmlns:a16="http://schemas.microsoft.com/office/drawing/2014/main" id="{9CDCAAC0-10F4-37C3-2727-A9DCD4753ABE}"/>
              </a:ext>
            </a:extLst>
          </p:cNvPr>
          <p:cNvCxnSpPr>
            <a:cxnSpLocks/>
          </p:cNvCxnSpPr>
          <p:nvPr/>
        </p:nvCxnSpPr>
        <p:spPr>
          <a:xfrm>
            <a:off x="609599" y="4149066"/>
            <a:ext cx="560832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A9285DE-10A9-38FB-F0F1-15D13D6AAD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4287" y="5954401"/>
            <a:ext cx="4212771" cy="457239"/>
          </a:xfrm>
          <a:prstGeom prst="rect">
            <a:avLst/>
          </a:prstGeom>
        </p:spPr>
      </p:pic>
      <p:sp>
        <p:nvSpPr>
          <p:cNvPr id="10" name="Title 11">
            <a:extLst>
              <a:ext uri="{FF2B5EF4-FFF2-40B4-BE49-F238E27FC236}">
                <a16:creationId xmlns:a16="http://schemas.microsoft.com/office/drawing/2014/main" id="{2F160C37-0986-7E6F-E3B2-A71345C3CD83}"/>
              </a:ext>
            </a:extLst>
          </p:cNvPr>
          <p:cNvSpPr>
            <a:spLocks noGrp="1"/>
          </p:cNvSpPr>
          <p:nvPr>
            <p:ph type="title"/>
          </p:nvPr>
        </p:nvSpPr>
        <p:spPr>
          <a:xfrm>
            <a:off x="609600" y="1220902"/>
            <a:ext cx="5608318" cy="2743201"/>
          </a:xfrm>
        </p:spPr>
        <p:txBody>
          <a:bodyPr anchor="b">
            <a:noAutofit/>
          </a:bodyPr>
          <a:lstStyle>
            <a:lvl1pPr>
              <a:lnSpc>
                <a:spcPts val="5500"/>
              </a:lnSpc>
              <a:defRPr sz="5000"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753251762"/>
      </p:ext>
    </p:extLst>
  </p:cSld>
  <p:clrMapOvr>
    <a:masterClrMapping/>
  </p:clrMapOvr>
  <p:hf hdr="0" ftr="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1_End slide_print/low-ink vers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577752-3CB1-6011-3C70-A8EEF5EDC22B}"/>
              </a:ext>
            </a:extLst>
          </p:cNvPr>
          <p:cNvSpPr/>
          <p:nvPr/>
        </p:nvSpPr>
        <p:spPr>
          <a:xfrm>
            <a:off x="0" y="6151255"/>
            <a:ext cx="12192000" cy="706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4E6688EC-EC49-238B-DD36-3B51DAFDCD31}"/>
              </a:ext>
            </a:extLst>
          </p:cNvPr>
          <p:cNvSpPr>
            <a:spLocks noGrp="1"/>
          </p:cNvSpPr>
          <p:nvPr>
            <p:ph type="body" sz="quarter" idx="10" hasCustomPrompt="1"/>
          </p:nvPr>
        </p:nvSpPr>
        <p:spPr>
          <a:xfrm>
            <a:off x="244360" y="6384427"/>
            <a:ext cx="4022840" cy="365125"/>
          </a:xfrm>
          <a:prstGeom prst="rect">
            <a:avLst/>
          </a:prstGeom>
          <a:solidFill>
            <a:schemeClr val="bg1"/>
          </a:solidFill>
        </p:spPr>
        <p:txBody>
          <a:bodyPr anchor="ctr">
            <a:noAutofit/>
          </a:bodyPr>
          <a:lstStyle>
            <a:lvl1pPr marL="0" indent="0">
              <a:buNone/>
              <a:defRPr sz="1200">
                <a:solidFill>
                  <a:schemeClr val="tx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©2022 Ecolab USA Inc. All rights reserved.</a:t>
            </a:r>
          </a:p>
        </p:txBody>
      </p:sp>
      <p:pic>
        <p:nvPicPr>
          <p:cNvPr id="2" name="Picture 1">
            <a:extLst>
              <a:ext uri="{FF2B5EF4-FFF2-40B4-BE49-F238E27FC236}">
                <a16:creationId xmlns:a16="http://schemas.microsoft.com/office/drawing/2014/main" id="{4069EC8B-3A18-10F9-CA50-E9CDBD90E5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77006" y="2862847"/>
            <a:ext cx="7622458" cy="827314"/>
          </a:xfrm>
          <a:prstGeom prst="rect">
            <a:avLst/>
          </a:prstGeom>
        </p:spPr>
      </p:pic>
    </p:spTree>
    <p:extLst>
      <p:ext uri="{BB962C8B-B14F-4D97-AF65-F5344CB8AC3E}">
        <p14:creationId xmlns:p14="http://schemas.microsoft.com/office/powerpoint/2010/main" val="4031710956"/>
      </p:ext>
    </p:extLst>
  </p:cSld>
  <p:clrMapOvr>
    <a:masterClrMapping/>
  </p:clrMapOvr>
  <p:hf hdr="0" ftr="0"/>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Slide Number Placeholder 9">
            <a:extLst>
              <a:ext uri="{FF2B5EF4-FFF2-40B4-BE49-F238E27FC236}">
                <a16:creationId xmlns:a16="http://schemas.microsoft.com/office/drawing/2014/main" id="{71B8E151-E37B-404E-A0B0-6AC40FC1F7AC}"/>
              </a:ext>
            </a:extLst>
          </p:cNvPr>
          <p:cNvSpPr>
            <a:spLocks noGrp="1"/>
          </p:cNvSpPr>
          <p:nvPr>
            <p:ph type="sldNum" sz="quarter" idx="4"/>
          </p:nvPr>
        </p:nvSpPr>
        <p:spPr>
          <a:xfrm>
            <a:off x="9448800" y="6248401"/>
            <a:ext cx="2743200" cy="594822"/>
          </a:xfrm>
          <a:prstGeom prst="rect">
            <a:avLst/>
          </a:prstGeom>
        </p:spPr>
        <p:txBody>
          <a:bodyPr vert="horz" lIns="91440" tIns="45720" rIns="91440" bIns="45720" rtlCol="0" anchor="ctr"/>
          <a:lstStyle>
            <a:lvl1pPr algn="r">
              <a:defRPr sz="1200" b="0" i="0" baseline="0">
                <a:solidFill>
                  <a:schemeClr val="bg1"/>
                </a:solidFill>
                <a:latin typeface="Arial" panose="020B0604020202020204" pitchFamily="34" charset="0"/>
                <a:cs typeface="Arial" panose="020B0604020202020204" pitchFamily="34" charset="0"/>
              </a:defRPr>
            </a:lvl1pPr>
          </a:lstStyle>
          <a:p>
            <a:fld id="{5367269B-BB66-1242-895A-E957DF8587C7}" type="slidenum">
              <a:rPr lang="en-US" smtClean="0"/>
              <a:pPr/>
              <a:t>‹#›</a:t>
            </a:fld>
            <a:endParaRPr lang="en-US" dirty="0"/>
          </a:p>
        </p:txBody>
      </p:sp>
    </p:spTree>
    <p:extLst>
      <p:ext uri="{BB962C8B-B14F-4D97-AF65-F5344CB8AC3E}">
        <p14:creationId xmlns:p14="http://schemas.microsoft.com/office/powerpoint/2010/main" val="248868761"/>
      </p:ext>
    </p:extLst>
  </p:cSld>
  <p:clrMapOvr>
    <a:masterClrMapping/>
  </p:clrMapOvr>
  <p:hf hdr="0" ftr="0"/>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D842015-AEE7-4EA9-BC45-1921E09D8C87}" type="datetimeFigureOut">
              <a:rPr lang="en-US" smtClean="0"/>
              <a:t>10/25/2025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CB164A-95F3-4CC6-9621-173AA2528424}" type="slidenum">
              <a:rPr lang="en-US" smtClean="0"/>
              <a:t>‹#›</a:t>
            </a:fld>
            <a:endParaRPr lang="en-US"/>
          </a:p>
        </p:txBody>
      </p:sp>
    </p:spTree>
    <p:extLst>
      <p:ext uri="{BB962C8B-B14F-4D97-AF65-F5344CB8AC3E}">
        <p14:creationId xmlns:p14="http://schemas.microsoft.com/office/powerpoint/2010/main" val="3490742063"/>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
  <p:cSld name="Title and Content">
    <p:bg>
      <p:bgPr>
        <a:solidFill>
          <a:schemeClr val="bg1"/>
        </a:solidFill>
        <a:effectLst/>
      </p:bgPr>
    </p:bg>
    <p:spTree>
      <p:nvGrpSpPr>
        <p:cNvPr id="1" name=""/>
        <p:cNvGrpSpPr/>
        <p:nvPr/>
      </p:nvGrpSpPr>
      <p:grpSpPr>
        <a:xfrm>
          <a:off x="0" y="0"/>
          <a:ext cx="0" cy="0"/>
          <a:chOff x="0" y="0"/>
          <a:chExt cx="0" cy="0"/>
        </a:xfrm>
      </p:grpSpPr>
      <p:cxnSp>
        <p:nvCxnSpPr>
          <p:cNvPr id="4" name="Straight Connector 5"/>
          <p:cNvCxnSpPr>
            <a:cxnSpLocks noChangeShapeType="1"/>
          </p:cNvCxnSpPr>
          <p:nvPr userDrawn="1"/>
        </p:nvCxnSpPr>
        <p:spPr bwMode="auto">
          <a:xfrm>
            <a:off x="444500" y="1220788"/>
            <a:ext cx="11379200" cy="0"/>
          </a:xfrm>
          <a:prstGeom prst="line">
            <a:avLst/>
          </a:prstGeom>
          <a:noFill/>
          <a:ln w="12700" algn="ctr">
            <a:solidFill>
              <a:srgbClr val="0072C0"/>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p:txBody>
          <a:bodyPr/>
          <a:lstStyle>
            <a:lvl1pPr>
              <a:defRPr>
                <a:solidFill>
                  <a:srgbClr val="0072C0"/>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7"/>
          <p:cNvSpPr>
            <a:spLocks noGrp="1"/>
          </p:cNvSpPr>
          <p:nvPr>
            <p:ph type="sldNum" sz="quarter" idx="10"/>
          </p:nvPr>
        </p:nvSpPr>
        <p:spPr/>
        <p:txBody>
          <a:bodyPr/>
          <a:lstStyle>
            <a:lvl1pPr>
              <a:defRPr/>
            </a:lvl1pPr>
          </a:lstStyle>
          <a:p>
            <a:fld id="{3EBC54DF-5FFF-4B8A-BBCF-7AF064C40E24}" type="slidenum">
              <a:rPr lang="en-US" altLang="en-US"/>
              <a:pPr/>
              <a:t>‹#›</a:t>
            </a:fld>
            <a:endParaRPr lang="en-US" altLang="en-US" dirty="0"/>
          </a:p>
        </p:txBody>
      </p:sp>
    </p:spTree>
    <p:extLst>
      <p:ext uri="{BB962C8B-B14F-4D97-AF65-F5344CB8AC3E}">
        <p14:creationId xmlns:p14="http://schemas.microsoft.com/office/powerpoint/2010/main" val="3216997528"/>
      </p:ext>
    </p:extLst>
  </p:cSld>
  <p:clrMapOvr>
    <a:masterClrMapping/>
  </p:clrMapOvr>
  <p:transition>
    <p:fade/>
  </p:transition>
  <p:hf hdr="0" ftr="0"/>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Subhead Content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4FEAF-5AC6-EA4A-B9A0-832B59C77D2B}"/>
              </a:ext>
            </a:extLst>
          </p:cNvPr>
          <p:cNvSpPr>
            <a:spLocks noGrp="1"/>
          </p:cNvSpPr>
          <p:nvPr>
            <p:ph type="title" hasCustomPrompt="1"/>
          </p:nvPr>
        </p:nvSpPr>
        <p:spPr>
          <a:xfrm>
            <a:off x="490818" y="365126"/>
            <a:ext cx="11167782" cy="82494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F8D0576-DC48-224D-BAC1-41B3E6F17F2C}"/>
              </a:ext>
            </a:extLst>
          </p:cNvPr>
          <p:cNvSpPr>
            <a:spLocks noGrp="1"/>
          </p:cNvSpPr>
          <p:nvPr>
            <p:ph idx="1"/>
          </p:nvPr>
        </p:nvSpPr>
        <p:spPr>
          <a:xfrm>
            <a:off x="490818" y="1825625"/>
            <a:ext cx="5491768" cy="4351338"/>
          </a:xfrm>
        </p:spPr>
        <p:txBody>
          <a:bodyPr numCol="1" spcCol="0">
            <a:normAutofit/>
          </a:bodyPr>
          <a:lstStyle>
            <a:lvl1pPr>
              <a:defRPr sz="18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a:extLst>
              <a:ext uri="{FF2B5EF4-FFF2-40B4-BE49-F238E27FC236}">
                <a16:creationId xmlns:a16="http://schemas.microsoft.com/office/drawing/2014/main" id="{5C1DD3B7-C55C-B545-9CD2-739007E4F750}"/>
              </a:ext>
            </a:extLst>
          </p:cNvPr>
          <p:cNvSpPr>
            <a:spLocks noGrp="1"/>
          </p:cNvSpPr>
          <p:nvPr>
            <p:ph idx="14"/>
          </p:nvPr>
        </p:nvSpPr>
        <p:spPr>
          <a:xfrm>
            <a:off x="6166832" y="1825625"/>
            <a:ext cx="5491768" cy="4351338"/>
          </a:xfrm>
        </p:spPr>
        <p:txBody>
          <a:bodyPr numCol="1" spcCol="0">
            <a:normAutofit/>
          </a:bodyPr>
          <a:lstStyle>
            <a:lvl1pPr>
              <a:defRPr sz="18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7">
            <a:extLst>
              <a:ext uri="{FF2B5EF4-FFF2-40B4-BE49-F238E27FC236}">
                <a16:creationId xmlns:a16="http://schemas.microsoft.com/office/drawing/2014/main" id="{A9CF6D1F-0F59-8D44-9FA9-EAD92AE3C846}"/>
              </a:ext>
            </a:extLst>
          </p:cNvPr>
          <p:cNvSpPr>
            <a:spLocks noGrp="1"/>
          </p:cNvSpPr>
          <p:nvPr>
            <p:ph type="body" sz="quarter" idx="13"/>
          </p:nvPr>
        </p:nvSpPr>
        <p:spPr>
          <a:xfrm>
            <a:off x="490818" y="1223963"/>
            <a:ext cx="11167782" cy="563648"/>
          </a:xfrm>
        </p:spPr>
        <p:txBody>
          <a:bodyPr>
            <a:normAutofit/>
          </a:bodyPr>
          <a:lstStyle>
            <a:lvl1pPr marL="0" indent="0">
              <a:buNone/>
              <a:defRPr sz="2000">
                <a:solidFill>
                  <a:schemeClr val="tx1">
                    <a:lumMod val="75000"/>
                  </a:schemeClr>
                </a:solidFill>
              </a:defRPr>
            </a:lvl1pPr>
          </a:lstStyle>
          <a:p>
            <a:pPr lvl="0"/>
            <a:r>
              <a:rPr lang="en-US"/>
              <a:t>Click to edit Master text styles</a:t>
            </a:r>
          </a:p>
        </p:txBody>
      </p:sp>
      <p:sp>
        <p:nvSpPr>
          <p:cNvPr id="8" name="Slide Number Placeholder 9">
            <a:extLst>
              <a:ext uri="{FF2B5EF4-FFF2-40B4-BE49-F238E27FC236}">
                <a16:creationId xmlns:a16="http://schemas.microsoft.com/office/drawing/2014/main" id="{02920A60-25E0-8049-A9C9-C59F98BB9779}"/>
              </a:ext>
            </a:extLst>
          </p:cNvPr>
          <p:cNvSpPr>
            <a:spLocks noGrp="1"/>
          </p:cNvSpPr>
          <p:nvPr>
            <p:ph type="sldNum" sz="quarter" idx="4"/>
          </p:nvPr>
        </p:nvSpPr>
        <p:spPr>
          <a:xfrm>
            <a:off x="9448800" y="6248401"/>
            <a:ext cx="2743200" cy="594822"/>
          </a:xfrm>
          <a:prstGeom prst="rect">
            <a:avLst/>
          </a:prstGeom>
        </p:spPr>
        <p:txBody>
          <a:bodyPr vert="horz" lIns="91440" tIns="45720" rIns="91440" bIns="45720" rtlCol="0" anchor="ctr"/>
          <a:lstStyle>
            <a:lvl1pPr algn="r">
              <a:defRPr sz="1200" b="0" i="0" baseline="0">
                <a:solidFill>
                  <a:schemeClr val="bg1"/>
                </a:solidFill>
                <a:latin typeface="Arial" panose="020B0604020202020204" pitchFamily="34" charset="0"/>
                <a:cs typeface="Arial" panose="020B0604020202020204" pitchFamily="34" charset="0"/>
              </a:defRPr>
            </a:lvl1pPr>
          </a:lstStyle>
          <a:p>
            <a:fld id="{5367269B-BB66-1242-895A-E957DF8587C7}" type="slidenum">
              <a:rPr lang="en-US" smtClean="0"/>
              <a:pPr/>
              <a:t>‹#›</a:t>
            </a:fld>
            <a:endParaRPr lang="en-US" dirty="0"/>
          </a:p>
        </p:txBody>
      </p:sp>
    </p:spTree>
    <p:extLst>
      <p:ext uri="{BB962C8B-B14F-4D97-AF65-F5344CB8AC3E}">
        <p14:creationId xmlns:p14="http://schemas.microsoft.com/office/powerpoint/2010/main" val="3537634843"/>
      </p:ext>
    </p:extLst>
  </p:cSld>
  <p:clrMapOvr>
    <a:masterClrMapping/>
  </p:clrMapOvr>
  <p:hf hdr="0" ftr="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Title Sub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4"/>
          <p:cNvSpPr>
            <a:spLocks noGrp="1"/>
          </p:cNvSpPr>
          <p:nvPr>
            <p:ph type="body" sz="quarter" idx="10"/>
          </p:nvPr>
        </p:nvSpPr>
        <p:spPr>
          <a:xfrm>
            <a:off x="460588" y="938213"/>
            <a:ext cx="11261513" cy="420688"/>
          </a:xfrm>
        </p:spPr>
        <p:txBody>
          <a:bodyPr/>
          <a:lstStyle>
            <a:lvl1pPr marL="0" indent="0">
              <a:buNone/>
              <a:defRPr lang="en-US" sz="2800" b="1" cap="none" baseline="0" dirty="0" smtClean="0">
                <a:solidFill>
                  <a:srgbClr val="005172"/>
                </a:solidFill>
                <a:latin typeface="+mn-lt"/>
                <a:ea typeface="MS PGothic" panose="020B0600070205080204" pitchFamily="34" charset="-128"/>
                <a:cs typeface="+mn-cs"/>
              </a:defRPr>
            </a:lvl1pPr>
          </a:lstStyle>
          <a:p>
            <a:pPr lvl="0"/>
            <a:r>
              <a:rPr lang="en-US" dirty="0"/>
              <a:t>Click to edit Master text styles</a:t>
            </a:r>
          </a:p>
        </p:txBody>
      </p:sp>
      <p:sp>
        <p:nvSpPr>
          <p:cNvPr id="4" name="Slide Number Placeholder 2">
            <a:extLst>
              <a:ext uri="{FF2B5EF4-FFF2-40B4-BE49-F238E27FC236}">
                <a16:creationId xmlns:a16="http://schemas.microsoft.com/office/drawing/2014/main" id="{5C3079BB-9F90-413C-8E9F-1AEA824EB1B4}"/>
              </a:ext>
            </a:extLst>
          </p:cNvPr>
          <p:cNvSpPr>
            <a:spLocks noGrp="1"/>
          </p:cNvSpPr>
          <p:nvPr>
            <p:ph type="sldNum" sz="quarter" idx="11"/>
          </p:nvPr>
        </p:nvSpPr>
        <p:spPr>
          <a:xfrm>
            <a:off x="3727452" y="6381751"/>
            <a:ext cx="3803649" cy="365125"/>
          </a:xfrm>
        </p:spPr>
        <p:txBody>
          <a:bodyPr/>
          <a:lstStyle>
            <a:lvl1pPr algn="ctr">
              <a:defRPr sz="1200">
                <a:solidFill>
                  <a:schemeClr val="tx1"/>
                </a:solidFill>
              </a:defRPr>
            </a:lvl1pPr>
          </a:lstStyle>
          <a:p>
            <a:pPr>
              <a:defRPr/>
            </a:pPr>
            <a:r>
              <a:rPr lang="en-US" altLang="en-US" dirty="0"/>
              <a:t>Confidential – Property of Nalco Water</a:t>
            </a:r>
          </a:p>
        </p:txBody>
      </p:sp>
    </p:spTree>
    <p:extLst>
      <p:ext uri="{BB962C8B-B14F-4D97-AF65-F5344CB8AC3E}">
        <p14:creationId xmlns:p14="http://schemas.microsoft.com/office/powerpoint/2010/main" val="3339691049"/>
      </p:ext>
    </p:extLst>
  </p:cSld>
  <p:clrMapOvr>
    <a:masterClrMapping/>
  </p:clrMapOvr>
  <p:transition>
    <p:fade/>
  </p:transition>
  <p:hf hdr="0" ftr="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Obj">
  <p:cSld name="Two Content">
    <p:bg>
      <p:bgPr>
        <a:solidFill>
          <a:schemeClr val="bg1"/>
        </a:solidFill>
        <a:effectLst/>
      </p:bgPr>
    </p:bg>
    <p:spTree>
      <p:nvGrpSpPr>
        <p:cNvPr id="1" name=""/>
        <p:cNvGrpSpPr/>
        <p:nvPr/>
      </p:nvGrpSpPr>
      <p:grpSpPr>
        <a:xfrm>
          <a:off x="0" y="0"/>
          <a:ext cx="0" cy="0"/>
          <a:chOff x="0" y="0"/>
          <a:chExt cx="0" cy="0"/>
        </a:xfrm>
      </p:grpSpPr>
      <p:cxnSp>
        <p:nvCxnSpPr>
          <p:cNvPr id="5" name="Straight Connector 5"/>
          <p:cNvCxnSpPr>
            <a:cxnSpLocks noChangeShapeType="1"/>
          </p:cNvCxnSpPr>
          <p:nvPr userDrawn="1"/>
        </p:nvCxnSpPr>
        <p:spPr bwMode="auto">
          <a:xfrm>
            <a:off x="444500" y="1220788"/>
            <a:ext cx="11379200" cy="0"/>
          </a:xfrm>
          <a:prstGeom prst="line">
            <a:avLst/>
          </a:prstGeom>
          <a:noFill/>
          <a:ln w="12700" algn="ctr">
            <a:solidFill>
              <a:srgbClr val="0072C0"/>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44500" y="1527175"/>
            <a:ext cx="5588000" cy="4645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35700" y="1527175"/>
            <a:ext cx="5588000" cy="4645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7"/>
          <p:cNvSpPr>
            <a:spLocks noGrp="1"/>
          </p:cNvSpPr>
          <p:nvPr>
            <p:ph type="sldNum" sz="quarter" idx="10"/>
          </p:nvPr>
        </p:nvSpPr>
        <p:spPr/>
        <p:txBody>
          <a:bodyPr/>
          <a:lstStyle>
            <a:lvl1pPr>
              <a:defRPr/>
            </a:lvl1pPr>
          </a:lstStyle>
          <a:p>
            <a:fld id="{819CB788-0448-43AF-BFB4-F4B1D45FC98C}" type="slidenum">
              <a:rPr lang="en-US" altLang="en-US"/>
              <a:pPr/>
              <a:t>‹#›</a:t>
            </a:fld>
            <a:endParaRPr lang="en-US" altLang="en-US" dirty="0"/>
          </a:p>
        </p:txBody>
      </p:sp>
    </p:spTree>
    <p:extLst>
      <p:ext uri="{BB962C8B-B14F-4D97-AF65-F5344CB8AC3E}">
        <p14:creationId xmlns:p14="http://schemas.microsoft.com/office/powerpoint/2010/main" val="2618933993"/>
      </p:ext>
    </p:extLst>
  </p:cSld>
  <p:clrMapOvr>
    <a:masterClrMapping/>
  </p:clrMapOvr>
  <p:transition>
    <p:fade/>
  </p:transition>
  <p:hf hdr="0" ftr="0"/>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40ED7-49A4-FA46-990B-7DA00E1A47C4}"/>
              </a:ext>
            </a:extLst>
          </p:cNvPr>
          <p:cNvSpPr>
            <a:spLocks noGrp="1"/>
          </p:cNvSpPr>
          <p:nvPr>
            <p:ph type="title" hasCustomPrompt="1"/>
          </p:nvPr>
        </p:nvSpPr>
        <p:spPr>
          <a:xfrm>
            <a:off x="495300" y="1709738"/>
            <a:ext cx="5600700" cy="2522019"/>
          </a:xfrm>
        </p:spPr>
        <p:txBody>
          <a:bodyPr anchor="b">
            <a:normAutofit/>
          </a:bodyPr>
          <a:lstStyle>
            <a:lvl1pPr algn="r">
              <a:defRPr sz="4500"/>
            </a:lvl1pPr>
          </a:lstStyle>
          <a:p>
            <a:r>
              <a:rPr lang="en-US" dirty="0"/>
              <a:t>CLICK TO EDIT MASTER TITLE STYLE</a:t>
            </a:r>
          </a:p>
        </p:txBody>
      </p:sp>
      <p:sp>
        <p:nvSpPr>
          <p:cNvPr id="3" name="Text Placeholder 2">
            <a:extLst>
              <a:ext uri="{FF2B5EF4-FFF2-40B4-BE49-F238E27FC236}">
                <a16:creationId xmlns:a16="http://schemas.microsoft.com/office/drawing/2014/main" id="{056B9883-867B-1B49-AEAD-ECEE59ABF6A5}"/>
              </a:ext>
            </a:extLst>
          </p:cNvPr>
          <p:cNvSpPr>
            <a:spLocks noGrp="1"/>
          </p:cNvSpPr>
          <p:nvPr>
            <p:ph type="body" idx="1"/>
          </p:nvPr>
        </p:nvSpPr>
        <p:spPr>
          <a:xfrm>
            <a:off x="495300" y="4235044"/>
            <a:ext cx="5600700" cy="1500187"/>
          </a:xfrm>
        </p:spPr>
        <p:txBody>
          <a:bodyPr>
            <a:normAutofit/>
          </a:bodyPr>
          <a:lstStyle>
            <a:lvl1pPr marL="0" indent="0" algn="r">
              <a:buNone/>
              <a:defRPr sz="1800">
                <a:solidFill>
                  <a:schemeClr val="tx1">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Picture Placeholder 4">
            <a:extLst>
              <a:ext uri="{FF2B5EF4-FFF2-40B4-BE49-F238E27FC236}">
                <a16:creationId xmlns:a16="http://schemas.microsoft.com/office/drawing/2014/main" id="{20A2BC8F-C4C6-C843-854B-E21495C2F02D}"/>
              </a:ext>
            </a:extLst>
          </p:cNvPr>
          <p:cNvSpPr>
            <a:spLocks noGrp="1" noChangeAspect="1"/>
          </p:cNvSpPr>
          <p:nvPr>
            <p:ph type="pic" sz="quarter" idx="10"/>
          </p:nvPr>
        </p:nvSpPr>
        <p:spPr>
          <a:xfrm>
            <a:off x="6102096" y="0"/>
            <a:ext cx="6089904" cy="6217920"/>
          </a:xfrm>
        </p:spPr>
        <p:txBody>
          <a:bodyPr/>
          <a:lstStyle/>
          <a:p>
            <a:r>
              <a:rPr lang="en-US"/>
              <a:t>Click icon to add picture</a:t>
            </a:r>
          </a:p>
        </p:txBody>
      </p:sp>
      <p:sp>
        <p:nvSpPr>
          <p:cNvPr id="6" name="Slide Number Placeholder 9">
            <a:extLst>
              <a:ext uri="{FF2B5EF4-FFF2-40B4-BE49-F238E27FC236}">
                <a16:creationId xmlns:a16="http://schemas.microsoft.com/office/drawing/2014/main" id="{4E873249-387E-6340-A6A6-99836F8890A2}"/>
              </a:ext>
            </a:extLst>
          </p:cNvPr>
          <p:cNvSpPr>
            <a:spLocks noGrp="1"/>
          </p:cNvSpPr>
          <p:nvPr>
            <p:ph type="sldNum" sz="quarter" idx="4"/>
          </p:nvPr>
        </p:nvSpPr>
        <p:spPr>
          <a:xfrm>
            <a:off x="9448800" y="6248401"/>
            <a:ext cx="2743200" cy="594822"/>
          </a:xfrm>
          <a:prstGeom prst="rect">
            <a:avLst/>
          </a:prstGeom>
        </p:spPr>
        <p:txBody>
          <a:bodyPr vert="horz" lIns="91440" tIns="45720" rIns="91440" bIns="45720" rtlCol="0" anchor="ctr"/>
          <a:lstStyle>
            <a:lvl1pPr algn="r">
              <a:defRPr sz="1200" b="0" i="0" baseline="0">
                <a:solidFill>
                  <a:schemeClr val="bg1"/>
                </a:solidFill>
                <a:latin typeface="Arial" panose="020B0604020202020204" pitchFamily="34" charset="0"/>
                <a:cs typeface="Arial" panose="020B0604020202020204" pitchFamily="34" charset="0"/>
              </a:defRPr>
            </a:lvl1pPr>
          </a:lstStyle>
          <a:p>
            <a:fld id="{5367269B-BB66-1242-895A-E957DF8587C7}" type="slidenum">
              <a:rPr lang="en-US" smtClean="0"/>
              <a:pPr/>
              <a:t>‹#›</a:t>
            </a:fld>
            <a:endParaRPr lang="en-US" dirty="0"/>
          </a:p>
        </p:txBody>
      </p:sp>
    </p:spTree>
    <p:extLst>
      <p:ext uri="{BB962C8B-B14F-4D97-AF65-F5344CB8AC3E}">
        <p14:creationId xmlns:p14="http://schemas.microsoft.com/office/powerpoint/2010/main" val="3224167494"/>
      </p:ext>
    </p:extLst>
  </p:cSld>
  <p:clrMapOvr>
    <a:masterClrMapping/>
  </p:clrMapOvr>
  <p:hf hdr="0" ftr="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Full Pag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 Placeholder 28">
            <a:extLst>
              <a:ext uri="{FF2B5EF4-FFF2-40B4-BE49-F238E27FC236}">
                <a16:creationId xmlns:a16="http://schemas.microsoft.com/office/drawing/2014/main" id="{4B501347-2C5A-D541-B2A7-C7A264680616}"/>
              </a:ext>
            </a:extLst>
          </p:cNvPr>
          <p:cNvSpPr>
            <a:spLocks noGrp="1"/>
          </p:cNvSpPr>
          <p:nvPr>
            <p:ph type="body" sz="quarter" idx="17" hasCustomPrompt="1"/>
          </p:nvPr>
        </p:nvSpPr>
        <p:spPr>
          <a:xfrm>
            <a:off x="-1" y="0"/>
            <a:ext cx="7726680" cy="6227064"/>
          </a:xfrm>
          <a:solidFill>
            <a:schemeClr val="tx2">
              <a:alpha val="90000"/>
            </a:schemeClr>
          </a:solidFill>
        </p:spPr>
        <p:txBody>
          <a:bodyPr>
            <a:normAutofit/>
          </a:bodyPr>
          <a:lstStyle>
            <a:lvl1pPr marL="0" indent="0">
              <a:buFontTx/>
              <a:buNone/>
              <a:defRPr sz="2000" b="0" i="0">
                <a:solidFill>
                  <a:srgbClr val="003359"/>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Blue Overlay: over image and under titles (this text will not print or appear in presentation mode)</a:t>
            </a:r>
          </a:p>
        </p:txBody>
      </p:sp>
      <p:sp>
        <p:nvSpPr>
          <p:cNvPr id="2" name="Title 1">
            <a:extLst>
              <a:ext uri="{FF2B5EF4-FFF2-40B4-BE49-F238E27FC236}">
                <a16:creationId xmlns:a16="http://schemas.microsoft.com/office/drawing/2014/main" id="{5E09F7D4-AD50-DD49-9F30-5B2E390A09EB}"/>
              </a:ext>
            </a:extLst>
          </p:cNvPr>
          <p:cNvSpPr>
            <a:spLocks noGrp="1"/>
          </p:cNvSpPr>
          <p:nvPr>
            <p:ph type="ctrTitle" hasCustomPrompt="1"/>
          </p:nvPr>
        </p:nvSpPr>
        <p:spPr>
          <a:xfrm>
            <a:off x="1" y="1470706"/>
            <a:ext cx="7485680" cy="2387600"/>
          </a:xfrm>
        </p:spPr>
        <p:txBody>
          <a:bodyPr anchor="b"/>
          <a:lstStyle>
            <a:lvl1pPr algn="r">
              <a:defRPr sz="6000" b="1" i="0" spc="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AE2857D5-C74E-D24C-8DB1-3299A11BC7E5}"/>
              </a:ext>
            </a:extLst>
          </p:cNvPr>
          <p:cNvSpPr>
            <a:spLocks noGrp="1"/>
          </p:cNvSpPr>
          <p:nvPr>
            <p:ph type="subTitle" idx="1"/>
          </p:nvPr>
        </p:nvSpPr>
        <p:spPr>
          <a:xfrm>
            <a:off x="1" y="3950381"/>
            <a:ext cx="7485680" cy="1067933"/>
          </a:xfrm>
        </p:spPr>
        <p:txBody>
          <a:bodyPr/>
          <a:lstStyle>
            <a:lvl1pPr marL="0" indent="0" algn="r">
              <a:buNone/>
              <a:defRPr sz="2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Picture Placeholder 6">
            <a:extLst>
              <a:ext uri="{FF2B5EF4-FFF2-40B4-BE49-F238E27FC236}">
                <a16:creationId xmlns:a16="http://schemas.microsoft.com/office/drawing/2014/main" id="{DCFE649D-4452-A749-B741-CF1DAACD36D1}"/>
              </a:ext>
            </a:extLst>
          </p:cNvPr>
          <p:cNvSpPr>
            <a:spLocks noGrp="1"/>
          </p:cNvSpPr>
          <p:nvPr>
            <p:ph type="pic" sz="quarter" idx="12" hasCustomPrompt="1"/>
          </p:nvPr>
        </p:nvSpPr>
        <p:spPr>
          <a:xfrm>
            <a:off x="0" y="0"/>
            <a:ext cx="12192000" cy="6223000"/>
          </a:xfrm>
        </p:spPr>
        <p:txBody>
          <a:bodyPr>
            <a:normAutofit/>
          </a:bodyPr>
          <a:lstStyle>
            <a:lvl1pPr marL="0" indent="0" algn="r">
              <a:buNone/>
              <a:defRPr sz="2800" b="1">
                <a:solidFill>
                  <a:schemeClr val="tx2"/>
                </a:solidFill>
              </a:defRPr>
            </a:lvl1pPr>
          </a:lstStyle>
          <a:p>
            <a:pPr lvl="0"/>
            <a:r>
              <a:rPr lang="en-US" dirty="0"/>
              <a:t>Insert Picture: </a:t>
            </a:r>
            <a:br>
              <a:rPr lang="en-US" dirty="0"/>
            </a:br>
            <a:r>
              <a:rPr lang="en-US" dirty="0"/>
              <a:t>1. Click picture icon </a:t>
            </a:r>
            <a:br>
              <a:rPr lang="en-US" dirty="0"/>
            </a:br>
            <a:r>
              <a:rPr lang="en-US" dirty="0"/>
              <a:t>2. Select/place picture</a:t>
            </a:r>
            <a:br>
              <a:rPr lang="en-US" dirty="0"/>
            </a:br>
            <a:r>
              <a:rPr lang="en-US" dirty="0"/>
              <a:t>3. Send to back</a:t>
            </a:r>
          </a:p>
        </p:txBody>
      </p:sp>
      <p:sp>
        <p:nvSpPr>
          <p:cNvPr id="8" name="Text Placeholder 4">
            <a:extLst>
              <a:ext uri="{FF2B5EF4-FFF2-40B4-BE49-F238E27FC236}">
                <a16:creationId xmlns:a16="http://schemas.microsoft.com/office/drawing/2014/main" id="{DBE4A18B-800E-5C44-B915-A0031BCB8D19}"/>
              </a:ext>
            </a:extLst>
          </p:cNvPr>
          <p:cNvSpPr>
            <a:spLocks noGrp="1"/>
          </p:cNvSpPr>
          <p:nvPr>
            <p:ph type="body" sz="quarter" idx="18" hasCustomPrompt="1"/>
          </p:nvPr>
        </p:nvSpPr>
        <p:spPr>
          <a:xfrm>
            <a:off x="-2" y="5033065"/>
            <a:ext cx="7485682" cy="914400"/>
          </a:xfrm>
        </p:spPr>
        <p:txBody>
          <a:bodyPr anchor="b">
            <a:noAutofit/>
          </a:bodyPr>
          <a:lstStyle>
            <a:lvl1pPr marL="0" indent="0" algn="r" defTabSz="914400" rtl="0" eaLnBrk="1" latinLnBrk="0" hangingPunct="1">
              <a:lnSpc>
                <a:spcPct val="90000"/>
              </a:lnSpc>
              <a:spcBef>
                <a:spcPts val="1000"/>
              </a:spcBef>
              <a:buClr>
                <a:schemeClr val="tx2"/>
              </a:buClr>
              <a:buFont typeface="Wingdings" pitchFamily="2" charset="2"/>
              <a:buNone/>
              <a:defRPr lang="en-US" sz="2000" b="0" i="0" kern="1200" dirty="0" smtClean="0">
                <a:solidFill>
                  <a:schemeClr val="bg1"/>
                </a:solidFill>
                <a:latin typeface="Arial" panose="020B0604020202020204" pitchFamily="34" charset="0"/>
                <a:ea typeface="+mn-ea"/>
                <a:cs typeface="Arial" panose="020B0604020202020204" pitchFamily="34" charset="0"/>
              </a:defRPr>
            </a:lvl1pPr>
            <a:lvl2pPr marL="0" indent="0" algn="r" defTabSz="914400" rtl="0" eaLnBrk="1" latinLnBrk="0" hangingPunct="1">
              <a:lnSpc>
                <a:spcPct val="90000"/>
              </a:lnSpc>
              <a:spcBef>
                <a:spcPts val="1000"/>
              </a:spcBef>
              <a:buClr>
                <a:schemeClr val="tx2"/>
              </a:buClr>
              <a:buFont typeface="Wingdings" pitchFamily="2" charset="2"/>
              <a:buNone/>
              <a:defRPr lang="en-US" sz="2000" b="0" i="0" kern="1200" dirty="0" smtClean="0">
                <a:solidFill>
                  <a:schemeClr val="bg1"/>
                </a:solidFill>
                <a:latin typeface="Arial" panose="020B0604020202020204" pitchFamily="34" charset="0"/>
                <a:ea typeface="+mn-ea"/>
                <a:cs typeface="Arial" panose="020B0604020202020204" pitchFamily="34" charset="0"/>
              </a:defRPr>
            </a:lvl2pPr>
            <a:lvl3pPr marL="0" indent="0" algn="r" defTabSz="914400" rtl="0" eaLnBrk="1" latinLnBrk="0" hangingPunct="1">
              <a:lnSpc>
                <a:spcPct val="90000"/>
              </a:lnSpc>
              <a:spcBef>
                <a:spcPts val="1000"/>
              </a:spcBef>
              <a:buClr>
                <a:schemeClr val="tx2"/>
              </a:buClr>
              <a:buFont typeface="Wingdings" pitchFamily="2" charset="2"/>
              <a:buNone/>
              <a:defRPr lang="en-US" sz="2000" b="0" i="0" kern="1200" dirty="0" smtClean="0">
                <a:solidFill>
                  <a:schemeClr val="bg1"/>
                </a:solidFill>
                <a:latin typeface="Arial" panose="020B0604020202020204" pitchFamily="34" charset="0"/>
                <a:ea typeface="+mn-ea"/>
                <a:cs typeface="Arial" panose="020B0604020202020204" pitchFamily="34" charset="0"/>
              </a:defRPr>
            </a:lvl3pPr>
            <a:lvl4pPr marL="0" indent="0" algn="r" defTabSz="914400" rtl="0" eaLnBrk="1" latinLnBrk="0" hangingPunct="1">
              <a:lnSpc>
                <a:spcPct val="90000"/>
              </a:lnSpc>
              <a:spcBef>
                <a:spcPts val="1000"/>
              </a:spcBef>
              <a:buClr>
                <a:schemeClr val="tx2"/>
              </a:buClr>
              <a:buFont typeface="Wingdings" pitchFamily="2" charset="2"/>
              <a:buNone/>
              <a:defRPr lang="en-US" sz="2000" b="0" i="0" kern="1200" dirty="0" smtClean="0">
                <a:solidFill>
                  <a:schemeClr val="bg1"/>
                </a:solidFill>
                <a:latin typeface="Arial" panose="020B0604020202020204" pitchFamily="34" charset="0"/>
                <a:ea typeface="+mn-ea"/>
                <a:cs typeface="Arial" panose="020B0604020202020204" pitchFamily="34" charset="0"/>
              </a:defRPr>
            </a:lvl4pPr>
            <a:lvl5pPr marL="0" indent="0" algn="r" defTabSz="914400" rtl="0" eaLnBrk="1" latinLnBrk="0" hangingPunct="1">
              <a:lnSpc>
                <a:spcPct val="90000"/>
              </a:lnSpc>
              <a:spcBef>
                <a:spcPts val="1000"/>
              </a:spcBef>
              <a:buClr>
                <a:schemeClr val="tx2"/>
              </a:buClr>
              <a:buFont typeface="Wingdings" pitchFamily="2" charset="2"/>
              <a:buNone/>
              <a:defRPr lang="en-US" sz="2000" b="0" i="0" kern="1200" dirty="0">
                <a:solidFill>
                  <a:schemeClr val="bg1"/>
                </a:solidFill>
                <a:latin typeface="Arial" panose="020B0604020202020204" pitchFamily="34" charset="0"/>
                <a:ea typeface="+mn-ea"/>
                <a:cs typeface="Arial" panose="020B0604020202020204" pitchFamily="34" charset="0"/>
              </a:defRPr>
            </a:lvl5pPr>
          </a:lstStyle>
          <a:p>
            <a:pPr lvl="0"/>
            <a:r>
              <a:rPr lang="en-US" dirty="0"/>
              <a:t>Date</a:t>
            </a:r>
          </a:p>
        </p:txBody>
      </p:sp>
    </p:spTree>
    <p:extLst>
      <p:ext uri="{BB962C8B-B14F-4D97-AF65-F5344CB8AC3E}">
        <p14:creationId xmlns:p14="http://schemas.microsoft.com/office/powerpoint/2010/main" val="1972394413"/>
      </p:ext>
    </p:extLst>
  </p:cSld>
  <p:clrMapOvr>
    <a:masterClrMapping/>
  </p:clrMapOvr>
  <p:hf hdr="0" ftr="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Slide Vertical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F7C9608-3A9A-C24D-8B1C-5DC0CB32C02C}"/>
              </a:ext>
            </a:extLst>
          </p:cNvPr>
          <p:cNvSpPr/>
          <p:nvPr userDrawn="1"/>
        </p:nvSpPr>
        <p:spPr>
          <a:xfrm>
            <a:off x="0" y="0"/>
            <a:ext cx="7726679" cy="62179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icture Placeholder 13">
            <a:extLst>
              <a:ext uri="{FF2B5EF4-FFF2-40B4-BE49-F238E27FC236}">
                <a16:creationId xmlns:a16="http://schemas.microsoft.com/office/drawing/2014/main" id="{CB0B0C3D-8E4E-454D-AF5E-5A05BC65D239}"/>
              </a:ext>
            </a:extLst>
          </p:cNvPr>
          <p:cNvSpPr>
            <a:spLocks noGrp="1"/>
          </p:cNvSpPr>
          <p:nvPr>
            <p:ph type="pic" sz="quarter" idx="11" hasCustomPrompt="1"/>
          </p:nvPr>
        </p:nvSpPr>
        <p:spPr>
          <a:xfrm>
            <a:off x="7726680" y="0"/>
            <a:ext cx="4462272" cy="6217920"/>
          </a:xfrm>
        </p:spPr>
        <p:txBody>
          <a:bodyPr/>
          <a:lstStyle/>
          <a:p>
            <a:r>
              <a:rPr lang="en-US" dirty="0"/>
              <a:t>Vertical photo</a:t>
            </a:r>
          </a:p>
        </p:txBody>
      </p:sp>
      <p:sp>
        <p:nvSpPr>
          <p:cNvPr id="2" name="Title 1">
            <a:extLst>
              <a:ext uri="{FF2B5EF4-FFF2-40B4-BE49-F238E27FC236}">
                <a16:creationId xmlns:a16="http://schemas.microsoft.com/office/drawing/2014/main" id="{5E09F7D4-AD50-DD49-9F30-5B2E390A09EB}"/>
              </a:ext>
            </a:extLst>
          </p:cNvPr>
          <p:cNvSpPr>
            <a:spLocks noGrp="1"/>
          </p:cNvSpPr>
          <p:nvPr>
            <p:ph type="ctrTitle" hasCustomPrompt="1"/>
          </p:nvPr>
        </p:nvSpPr>
        <p:spPr>
          <a:xfrm>
            <a:off x="1" y="1470706"/>
            <a:ext cx="7485680" cy="2387600"/>
          </a:xfrm>
        </p:spPr>
        <p:txBody>
          <a:bodyPr anchor="b"/>
          <a:lstStyle>
            <a:lvl1pPr algn="r">
              <a:defRPr sz="6000" b="1" i="0" cap="all" spc="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AE2857D5-C74E-D24C-8DB1-3299A11BC7E5}"/>
              </a:ext>
            </a:extLst>
          </p:cNvPr>
          <p:cNvSpPr>
            <a:spLocks noGrp="1"/>
          </p:cNvSpPr>
          <p:nvPr>
            <p:ph type="subTitle" idx="1"/>
          </p:nvPr>
        </p:nvSpPr>
        <p:spPr>
          <a:xfrm>
            <a:off x="1" y="3950381"/>
            <a:ext cx="7485680" cy="1067933"/>
          </a:xfrm>
        </p:spPr>
        <p:txBody>
          <a:bodyPr/>
          <a:lstStyle>
            <a:lvl1pPr marL="0" indent="0" algn="r">
              <a:buNone/>
              <a:defRPr sz="2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Text Placeholder 4">
            <a:extLst>
              <a:ext uri="{FF2B5EF4-FFF2-40B4-BE49-F238E27FC236}">
                <a16:creationId xmlns:a16="http://schemas.microsoft.com/office/drawing/2014/main" id="{1E8A8FE0-2D0B-2449-A5EB-37B59F173633}"/>
              </a:ext>
            </a:extLst>
          </p:cNvPr>
          <p:cNvSpPr>
            <a:spLocks noGrp="1"/>
          </p:cNvSpPr>
          <p:nvPr>
            <p:ph type="body" sz="quarter" idx="18" hasCustomPrompt="1"/>
          </p:nvPr>
        </p:nvSpPr>
        <p:spPr>
          <a:xfrm>
            <a:off x="-2" y="5033065"/>
            <a:ext cx="7485682" cy="914400"/>
          </a:xfrm>
        </p:spPr>
        <p:txBody>
          <a:bodyPr anchor="b">
            <a:noAutofit/>
          </a:bodyPr>
          <a:lstStyle>
            <a:lvl1pPr marL="0" indent="0" algn="r" defTabSz="914400" rtl="0" eaLnBrk="1" latinLnBrk="0" hangingPunct="1">
              <a:lnSpc>
                <a:spcPct val="90000"/>
              </a:lnSpc>
              <a:spcBef>
                <a:spcPts val="1000"/>
              </a:spcBef>
              <a:buClr>
                <a:schemeClr val="tx2"/>
              </a:buClr>
              <a:buFont typeface="Wingdings" pitchFamily="2" charset="2"/>
              <a:buNone/>
              <a:defRPr lang="en-US" sz="2000" b="0" i="0" kern="1200" dirty="0" smtClean="0">
                <a:solidFill>
                  <a:schemeClr val="bg1"/>
                </a:solidFill>
                <a:latin typeface="Arial" panose="020B0604020202020204" pitchFamily="34" charset="0"/>
                <a:ea typeface="+mn-ea"/>
                <a:cs typeface="Arial" panose="020B0604020202020204" pitchFamily="34" charset="0"/>
              </a:defRPr>
            </a:lvl1pPr>
            <a:lvl2pPr marL="0" indent="0" algn="r" defTabSz="914400" rtl="0" eaLnBrk="1" latinLnBrk="0" hangingPunct="1">
              <a:lnSpc>
                <a:spcPct val="90000"/>
              </a:lnSpc>
              <a:spcBef>
                <a:spcPts val="1000"/>
              </a:spcBef>
              <a:buClr>
                <a:schemeClr val="tx2"/>
              </a:buClr>
              <a:buFont typeface="Wingdings" pitchFamily="2" charset="2"/>
              <a:buNone/>
              <a:defRPr lang="en-US" sz="2000" b="0" i="0" kern="1200" dirty="0" smtClean="0">
                <a:solidFill>
                  <a:schemeClr val="bg1"/>
                </a:solidFill>
                <a:latin typeface="Arial" panose="020B0604020202020204" pitchFamily="34" charset="0"/>
                <a:ea typeface="+mn-ea"/>
                <a:cs typeface="Arial" panose="020B0604020202020204" pitchFamily="34" charset="0"/>
              </a:defRPr>
            </a:lvl2pPr>
            <a:lvl3pPr marL="0" indent="0" algn="r" defTabSz="914400" rtl="0" eaLnBrk="1" latinLnBrk="0" hangingPunct="1">
              <a:lnSpc>
                <a:spcPct val="90000"/>
              </a:lnSpc>
              <a:spcBef>
                <a:spcPts val="1000"/>
              </a:spcBef>
              <a:buClr>
                <a:schemeClr val="tx2"/>
              </a:buClr>
              <a:buFont typeface="Wingdings" pitchFamily="2" charset="2"/>
              <a:buNone/>
              <a:defRPr lang="en-US" sz="2000" b="0" i="0" kern="1200" dirty="0" smtClean="0">
                <a:solidFill>
                  <a:schemeClr val="bg1"/>
                </a:solidFill>
                <a:latin typeface="Arial" panose="020B0604020202020204" pitchFamily="34" charset="0"/>
                <a:ea typeface="+mn-ea"/>
                <a:cs typeface="Arial" panose="020B0604020202020204" pitchFamily="34" charset="0"/>
              </a:defRPr>
            </a:lvl3pPr>
            <a:lvl4pPr marL="0" indent="0" algn="r" defTabSz="914400" rtl="0" eaLnBrk="1" latinLnBrk="0" hangingPunct="1">
              <a:lnSpc>
                <a:spcPct val="90000"/>
              </a:lnSpc>
              <a:spcBef>
                <a:spcPts val="1000"/>
              </a:spcBef>
              <a:buClr>
                <a:schemeClr val="tx2"/>
              </a:buClr>
              <a:buFont typeface="Wingdings" pitchFamily="2" charset="2"/>
              <a:buNone/>
              <a:defRPr lang="en-US" sz="2000" b="0" i="0" kern="1200" dirty="0" smtClean="0">
                <a:solidFill>
                  <a:schemeClr val="bg1"/>
                </a:solidFill>
                <a:latin typeface="Arial" panose="020B0604020202020204" pitchFamily="34" charset="0"/>
                <a:ea typeface="+mn-ea"/>
                <a:cs typeface="Arial" panose="020B0604020202020204" pitchFamily="34" charset="0"/>
              </a:defRPr>
            </a:lvl4pPr>
            <a:lvl5pPr marL="0" indent="0" algn="r" defTabSz="914400" rtl="0" eaLnBrk="1" latinLnBrk="0" hangingPunct="1">
              <a:lnSpc>
                <a:spcPct val="90000"/>
              </a:lnSpc>
              <a:spcBef>
                <a:spcPts val="1000"/>
              </a:spcBef>
              <a:buClr>
                <a:schemeClr val="tx2"/>
              </a:buClr>
              <a:buFont typeface="Wingdings" pitchFamily="2" charset="2"/>
              <a:buNone/>
              <a:defRPr lang="en-US" sz="2000" b="0" i="0" kern="1200" dirty="0">
                <a:solidFill>
                  <a:schemeClr val="bg1"/>
                </a:solidFill>
                <a:latin typeface="Arial" panose="020B0604020202020204" pitchFamily="34" charset="0"/>
                <a:ea typeface="+mn-ea"/>
                <a:cs typeface="Arial" panose="020B0604020202020204" pitchFamily="34" charset="0"/>
              </a:defRPr>
            </a:lvl5pPr>
          </a:lstStyle>
          <a:p>
            <a:pPr lvl="0"/>
            <a:r>
              <a:rPr lang="en-US" dirty="0"/>
              <a:t>Date</a:t>
            </a:r>
          </a:p>
        </p:txBody>
      </p:sp>
    </p:spTree>
    <p:extLst>
      <p:ext uri="{BB962C8B-B14F-4D97-AF65-F5344CB8AC3E}">
        <p14:creationId xmlns:p14="http://schemas.microsoft.com/office/powerpoint/2010/main" val="2506892957"/>
      </p:ext>
    </p:extLst>
  </p:cSld>
  <p:clrMapOvr>
    <a:masterClrMapping/>
  </p:clrMapOvr>
  <p:hf hdr="0" ft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Title Slide_No_Imag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9BC229C-0F77-1064-EAF7-5DC30F57B087}"/>
              </a:ext>
            </a:extLst>
          </p:cNvPr>
          <p:cNvSpPr/>
          <p:nvPr/>
        </p:nvSpPr>
        <p:spPr>
          <a:xfrm>
            <a:off x="0" y="6151255"/>
            <a:ext cx="12192000" cy="706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Background pattern&#10;&#10;Description automatically generated">
            <a:extLst>
              <a:ext uri="{FF2B5EF4-FFF2-40B4-BE49-F238E27FC236}">
                <a16:creationId xmlns:a16="http://schemas.microsoft.com/office/drawing/2014/main" id="{B96A1E65-4FFA-457D-EA99-AE8FE15D466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153"/>
          <a:stretch/>
        </p:blipFill>
        <p:spPr>
          <a:xfrm>
            <a:off x="0" y="0"/>
            <a:ext cx="12192000" cy="6858000"/>
          </a:xfrm>
          <a:prstGeom prst="rect">
            <a:avLst/>
          </a:prstGeom>
        </p:spPr>
      </p:pic>
      <p:pic>
        <p:nvPicPr>
          <p:cNvPr id="21" name="Picture 20">
            <a:extLst>
              <a:ext uri="{FF2B5EF4-FFF2-40B4-BE49-F238E27FC236}">
                <a16:creationId xmlns:a16="http://schemas.microsoft.com/office/drawing/2014/main" id="{84367A2A-C1F4-0AFB-7FE6-D9775ADF0E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4287" y="5954401"/>
            <a:ext cx="4212771" cy="457239"/>
          </a:xfrm>
          <a:prstGeom prst="rect">
            <a:avLst/>
          </a:prstGeom>
        </p:spPr>
      </p:pic>
      <p:grpSp>
        <p:nvGrpSpPr>
          <p:cNvPr id="2" name="Group 1">
            <a:extLst>
              <a:ext uri="{FF2B5EF4-FFF2-40B4-BE49-F238E27FC236}">
                <a16:creationId xmlns:a16="http://schemas.microsoft.com/office/drawing/2014/main" id="{F4F869CB-0E38-388B-E91D-934A88E9DA7C}"/>
              </a:ext>
            </a:extLst>
          </p:cNvPr>
          <p:cNvGrpSpPr/>
          <p:nvPr/>
        </p:nvGrpSpPr>
        <p:grpSpPr>
          <a:xfrm>
            <a:off x="609599" y="1884811"/>
            <a:ext cx="8163929" cy="2248033"/>
            <a:chOff x="609599" y="2110953"/>
            <a:chExt cx="5608321" cy="2248033"/>
          </a:xfrm>
        </p:grpSpPr>
        <p:cxnSp>
          <p:nvCxnSpPr>
            <p:cNvPr id="16" name="Straight Connector 15">
              <a:extLst>
                <a:ext uri="{FF2B5EF4-FFF2-40B4-BE49-F238E27FC236}">
                  <a16:creationId xmlns:a16="http://schemas.microsoft.com/office/drawing/2014/main" id="{D1448AEE-2C15-6455-8925-570A3A9EBA92}"/>
                </a:ext>
              </a:extLst>
            </p:cNvPr>
            <p:cNvCxnSpPr>
              <a:cxnSpLocks/>
            </p:cNvCxnSpPr>
            <p:nvPr/>
          </p:nvCxnSpPr>
          <p:spPr>
            <a:xfrm>
              <a:off x="609599" y="4358986"/>
              <a:ext cx="560832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7BA2F36-A50B-56AF-9429-3E813B0FF632}"/>
                </a:ext>
              </a:extLst>
            </p:cNvPr>
            <p:cNvCxnSpPr>
              <a:cxnSpLocks/>
            </p:cNvCxnSpPr>
            <p:nvPr/>
          </p:nvCxnSpPr>
          <p:spPr>
            <a:xfrm>
              <a:off x="609599" y="2110953"/>
              <a:ext cx="560832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Text Placeholder 5">
            <a:extLst>
              <a:ext uri="{FF2B5EF4-FFF2-40B4-BE49-F238E27FC236}">
                <a16:creationId xmlns:a16="http://schemas.microsoft.com/office/drawing/2014/main" id="{53130677-D6A7-E2C8-17DA-63CDD1B484E0}"/>
              </a:ext>
            </a:extLst>
          </p:cNvPr>
          <p:cNvSpPr>
            <a:spLocks noGrp="1"/>
          </p:cNvSpPr>
          <p:nvPr>
            <p:ph type="body" sz="quarter" idx="11" hasCustomPrompt="1"/>
          </p:nvPr>
        </p:nvSpPr>
        <p:spPr>
          <a:xfrm>
            <a:off x="620147" y="1948396"/>
            <a:ext cx="8153381" cy="2101695"/>
          </a:xfrm>
          <a:prstGeom prst="rect">
            <a:avLst/>
          </a:prstGeom>
        </p:spPr>
        <p:txBody>
          <a:bodyPr anchor="ctr">
            <a:noAutofit/>
          </a:bodyPr>
          <a:lstStyle>
            <a:lvl1pPr marL="0" indent="0">
              <a:lnSpc>
                <a:spcPts val="5500"/>
              </a:lnSpc>
              <a:buNone/>
              <a:defRPr sz="5000" b="1">
                <a:solidFill>
                  <a:schemeClr val="bg1"/>
                </a:solidFill>
              </a:defRPr>
            </a:lvl1pPr>
            <a:lvl2pPr marL="457200" indent="0">
              <a:buNone/>
              <a:defRPr sz="45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divider text styles</a:t>
            </a:r>
          </a:p>
        </p:txBody>
      </p:sp>
      <p:sp>
        <p:nvSpPr>
          <p:cNvPr id="10" name="Subtitle 2">
            <a:extLst>
              <a:ext uri="{FF2B5EF4-FFF2-40B4-BE49-F238E27FC236}">
                <a16:creationId xmlns:a16="http://schemas.microsoft.com/office/drawing/2014/main" id="{40BC33C8-B2D5-F168-C49D-4FB35C28BC0F}"/>
              </a:ext>
            </a:extLst>
          </p:cNvPr>
          <p:cNvSpPr>
            <a:spLocks noGrp="1"/>
          </p:cNvSpPr>
          <p:nvPr>
            <p:ph type="subTitle" idx="1"/>
          </p:nvPr>
        </p:nvSpPr>
        <p:spPr>
          <a:xfrm>
            <a:off x="609599" y="4304998"/>
            <a:ext cx="8163929" cy="746450"/>
          </a:xfrm>
          <a:prstGeom prst="rect">
            <a:avLst/>
          </a:prstGeom>
        </p:spPr>
        <p:txBody>
          <a:bodyPr>
            <a:noAutofit/>
          </a:bodyPr>
          <a:lstStyle>
            <a:lvl1pPr marL="0" indent="0" algn="l">
              <a:lnSpc>
                <a:spcPts val="2800"/>
              </a:lnSpc>
              <a:buNone/>
              <a:defRPr sz="2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Text Placeholder 8">
            <a:extLst>
              <a:ext uri="{FF2B5EF4-FFF2-40B4-BE49-F238E27FC236}">
                <a16:creationId xmlns:a16="http://schemas.microsoft.com/office/drawing/2014/main" id="{670C6CE6-C93F-F480-BF05-F14DE202F005}"/>
              </a:ext>
            </a:extLst>
          </p:cNvPr>
          <p:cNvSpPr>
            <a:spLocks noGrp="1"/>
          </p:cNvSpPr>
          <p:nvPr>
            <p:ph type="body" sz="quarter" idx="12" hasCustomPrompt="1"/>
          </p:nvPr>
        </p:nvSpPr>
        <p:spPr>
          <a:xfrm>
            <a:off x="609599" y="5252798"/>
            <a:ext cx="8163928" cy="457200"/>
          </a:xfrm>
          <a:prstGeom prst="rect">
            <a:avLst/>
          </a:prstGeom>
        </p:spPr>
        <p:txBody>
          <a:bodyPr>
            <a:noAutofit/>
          </a:bodyPr>
          <a:lstStyle>
            <a:lvl1pPr marL="0" indent="0">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date</a:t>
            </a:r>
          </a:p>
        </p:txBody>
      </p:sp>
    </p:spTree>
    <p:extLst>
      <p:ext uri="{BB962C8B-B14F-4D97-AF65-F5344CB8AC3E}">
        <p14:creationId xmlns:p14="http://schemas.microsoft.com/office/powerpoint/2010/main" val="1286482594"/>
      </p:ext>
    </p:extLst>
  </p:cSld>
  <p:clrMapOvr>
    <a:masterClrMapping/>
  </p:clrMapOvr>
  <p:hf hdr="0" ftr="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able_of_Contents/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4FEAF-5AC6-EA4A-B9A0-832B59C77D2B}"/>
              </a:ext>
            </a:extLst>
          </p:cNvPr>
          <p:cNvSpPr>
            <a:spLocks noGrp="1"/>
          </p:cNvSpPr>
          <p:nvPr>
            <p:ph type="title" hasCustomPrompt="1"/>
          </p:nvPr>
        </p:nvSpPr>
        <p:spPr>
          <a:xfrm>
            <a:off x="490818" y="365126"/>
            <a:ext cx="11167782" cy="82494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F8D0576-DC48-224D-BAC1-41B3E6F17F2C}"/>
              </a:ext>
            </a:extLst>
          </p:cNvPr>
          <p:cNvSpPr>
            <a:spLocks noGrp="1"/>
          </p:cNvSpPr>
          <p:nvPr>
            <p:ph idx="1"/>
          </p:nvPr>
        </p:nvSpPr>
        <p:spPr>
          <a:xfrm>
            <a:off x="490817" y="1825625"/>
            <a:ext cx="11167783" cy="4351338"/>
          </a:xfrm>
        </p:spPr>
        <p:txBody>
          <a:bodyPr numCol="2" spcCol="228600">
            <a:normAutofit/>
          </a:bodyPr>
          <a:lstStyle>
            <a:lvl1pPr marL="822960" indent="-822960">
              <a:buFont typeface="+mj-lt"/>
              <a:buAutoNum type="arabicPeriod"/>
              <a:defRPr sz="1800"/>
            </a:lvl1pPr>
            <a:lvl2pPr marL="800100" indent="-342900">
              <a:buFont typeface="+mj-lt"/>
              <a:buAutoNum type="arabicPeriod"/>
              <a:defRPr sz="1800"/>
            </a:lvl2pPr>
            <a:lvl3pPr marL="1257300" indent="-342900">
              <a:buFont typeface="+mj-lt"/>
              <a:buAutoNum type="arabicPeriod"/>
              <a:defRPr sz="1600"/>
            </a:lvl3pPr>
            <a:lvl4pPr marL="1714500" indent="-342900">
              <a:buFont typeface="+mj-lt"/>
              <a:buAutoNum type="arabicPeriod"/>
              <a:defRPr sz="1400"/>
            </a:lvl4pPr>
            <a:lvl5pPr marL="2171700" indent="-342900">
              <a:buFont typeface="+mj-lt"/>
              <a:buAutoNum type="arabicPeriod"/>
              <a:defRPr sz="1400"/>
            </a:lvl5pPr>
          </a:lstStyle>
          <a:p>
            <a:pPr lvl="0"/>
            <a:r>
              <a:rPr lang="en-US"/>
              <a:t>Click to edit Master text styles</a:t>
            </a:r>
          </a:p>
        </p:txBody>
      </p:sp>
      <p:sp>
        <p:nvSpPr>
          <p:cNvPr id="10" name="Text Placeholder 7">
            <a:extLst>
              <a:ext uri="{FF2B5EF4-FFF2-40B4-BE49-F238E27FC236}">
                <a16:creationId xmlns:a16="http://schemas.microsoft.com/office/drawing/2014/main" id="{D51B7EEC-F02B-B444-A077-B370B7051AF3}"/>
              </a:ext>
            </a:extLst>
          </p:cNvPr>
          <p:cNvSpPr>
            <a:spLocks noGrp="1"/>
          </p:cNvSpPr>
          <p:nvPr>
            <p:ph type="body" sz="quarter" idx="13"/>
          </p:nvPr>
        </p:nvSpPr>
        <p:spPr>
          <a:xfrm>
            <a:off x="490818" y="1223963"/>
            <a:ext cx="11167782" cy="563648"/>
          </a:xfrm>
        </p:spPr>
        <p:txBody>
          <a:bodyPr>
            <a:normAutofit/>
          </a:bodyPr>
          <a:lstStyle>
            <a:lvl1pPr marL="0" indent="0">
              <a:buNone/>
              <a:defRPr sz="2000">
                <a:solidFill>
                  <a:schemeClr val="tx1">
                    <a:lumMod val="75000"/>
                  </a:schemeClr>
                </a:solidFill>
              </a:defRPr>
            </a:lvl1pPr>
          </a:lstStyle>
          <a:p>
            <a:pPr lvl="0"/>
            <a:r>
              <a:rPr lang="en-US"/>
              <a:t>Click to edit Master text styles</a:t>
            </a:r>
          </a:p>
        </p:txBody>
      </p:sp>
      <p:sp>
        <p:nvSpPr>
          <p:cNvPr id="6" name="Slide Number Placeholder 9">
            <a:extLst>
              <a:ext uri="{FF2B5EF4-FFF2-40B4-BE49-F238E27FC236}">
                <a16:creationId xmlns:a16="http://schemas.microsoft.com/office/drawing/2014/main" id="{0BFD5028-F7CB-6F45-BB02-01E11A451B45}"/>
              </a:ext>
            </a:extLst>
          </p:cNvPr>
          <p:cNvSpPr>
            <a:spLocks noGrp="1"/>
          </p:cNvSpPr>
          <p:nvPr>
            <p:ph type="sldNum" sz="quarter" idx="4"/>
          </p:nvPr>
        </p:nvSpPr>
        <p:spPr>
          <a:xfrm>
            <a:off x="9448800" y="6248401"/>
            <a:ext cx="2743200" cy="594822"/>
          </a:xfrm>
          <a:prstGeom prst="rect">
            <a:avLst/>
          </a:prstGeom>
        </p:spPr>
        <p:txBody>
          <a:bodyPr vert="horz" lIns="91440" tIns="45720" rIns="91440" bIns="45720" rtlCol="0" anchor="ctr"/>
          <a:lstStyle>
            <a:lvl1pPr algn="r">
              <a:defRPr sz="1200" b="0" i="0" baseline="0">
                <a:solidFill>
                  <a:schemeClr val="bg1"/>
                </a:solidFill>
                <a:latin typeface="Arial" panose="020B0604020202020204" pitchFamily="34" charset="0"/>
                <a:cs typeface="Arial" panose="020B0604020202020204" pitchFamily="34" charset="0"/>
              </a:defRPr>
            </a:lvl1pPr>
          </a:lstStyle>
          <a:p>
            <a:fld id="{5367269B-BB66-1242-895A-E957DF8587C7}" type="slidenum">
              <a:rPr lang="en-US" smtClean="0"/>
              <a:pPr/>
              <a:t>‹#›</a:t>
            </a:fld>
            <a:endParaRPr lang="en-US" dirty="0"/>
          </a:p>
        </p:txBody>
      </p:sp>
    </p:spTree>
    <p:extLst>
      <p:ext uri="{BB962C8B-B14F-4D97-AF65-F5344CB8AC3E}">
        <p14:creationId xmlns:p14="http://schemas.microsoft.com/office/powerpoint/2010/main" val="1286483548"/>
      </p:ext>
    </p:extLst>
  </p:cSld>
  <p:clrMapOvr>
    <a:masterClrMapping/>
  </p:clrMapOvr>
  <p:hf hdr="0" ftr="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ubhead and Content 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4FEAF-5AC6-EA4A-B9A0-832B59C77D2B}"/>
              </a:ext>
            </a:extLst>
          </p:cNvPr>
          <p:cNvSpPr>
            <a:spLocks noGrp="1"/>
          </p:cNvSpPr>
          <p:nvPr>
            <p:ph type="title" hasCustomPrompt="1"/>
          </p:nvPr>
        </p:nvSpPr>
        <p:spPr>
          <a:xfrm>
            <a:off x="490818" y="365126"/>
            <a:ext cx="11167782" cy="82494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F8D0576-DC48-224D-BAC1-41B3E6F17F2C}"/>
              </a:ext>
            </a:extLst>
          </p:cNvPr>
          <p:cNvSpPr>
            <a:spLocks noGrp="1"/>
          </p:cNvSpPr>
          <p:nvPr>
            <p:ph idx="1"/>
          </p:nvPr>
        </p:nvSpPr>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a:extLst>
              <a:ext uri="{FF2B5EF4-FFF2-40B4-BE49-F238E27FC236}">
                <a16:creationId xmlns:a16="http://schemas.microsoft.com/office/drawing/2014/main" id="{29145E59-4AF9-AF4F-B056-F35B5B50E5B1}"/>
              </a:ext>
            </a:extLst>
          </p:cNvPr>
          <p:cNvSpPr>
            <a:spLocks noGrp="1"/>
          </p:cNvSpPr>
          <p:nvPr>
            <p:ph type="body" sz="quarter" idx="13"/>
          </p:nvPr>
        </p:nvSpPr>
        <p:spPr>
          <a:xfrm>
            <a:off x="490818" y="1223963"/>
            <a:ext cx="11167782" cy="563648"/>
          </a:xfrm>
        </p:spPr>
        <p:txBody>
          <a:bodyPr>
            <a:normAutofit/>
          </a:bodyPr>
          <a:lstStyle>
            <a:lvl1pPr marL="0" indent="0">
              <a:buNone/>
              <a:defRPr sz="2000">
                <a:solidFill>
                  <a:schemeClr val="tx1">
                    <a:lumMod val="75000"/>
                  </a:schemeClr>
                </a:solidFill>
              </a:defRPr>
            </a:lvl1pPr>
          </a:lstStyle>
          <a:p>
            <a:pPr lvl="0"/>
            <a:r>
              <a:rPr lang="en-US"/>
              <a:t>Click to edit Master text styles</a:t>
            </a:r>
          </a:p>
        </p:txBody>
      </p:sp>
      <p:sp>
        <p:nvSpPr>
          <p:cNvPr id="7" name="Slide Number Placeholder 9">
            <a:extLst>
              <a:ext uri="{FF2B5EF4-FFF2-40B4-BE49-F238E27FC236}">
                <a16:creationId xmlns:a16="http://schemas.microsoft.com/office/drawing/2014/main" id="{4D9E2605-5CA9-2E4E-99BC-5A8D199AE133}"/>
              </a:ext>
            </a:extLst>
          </p:cNvPr>
          <p:cNvSpPr>
            <a:spLocks noGrp="1"/>
          </p:cNvSpPr>
          <p:nvPr>
            <p:ph type="sldNum" sz="quarter" idx="4"/>
          </p:nvPr>
        </p:nvSpPr>
        <p:spPr>
          <a:xfrm>
            <a:off x="9448800" y="6248401"/>
            <a:ext cx="2743200" cy="594822"/>
          </a:xfrm>
          <a:prstGeom prst="rect">
            <a:avLst/>
          </a:prstGeom>
        </p:spPr>
        <p:txBody>
          <a:bodyPr vert="horz" lIns="91440" tIns="45720" rIns="91440" bIns="45720" rtlCol="0" anchor="ctr"/>
          <a:lstStyle>
            <a:lvl1pPr algn="r">
              <a:defRPr sz="1200" b="0" i="0" baseline="0">
                <a:solidFill>
                  <a:schemeClr val="bg1"/>
                </a:solidFill>
                <a:latin typeface="Arial" panose="020B0604020202020204" pitchFamily="34" charset="0"/>
                <a:cs typeface="Arial" panose="020B0604020202020204" pitchFamily="34" charset="0"/>
              </a:defRPr>
            </a:lvl1pPr>
          </a:lstStyle>
          <a:p>
            <a:fld id="{5367269B-BB66-1242-895A-E957DF8587C7}" type="slidenum">
              <a:rPr lang="en-US" smtClean="0"/>
              <a:pPr/>
              <a:t>‹#›</a:t>
            </a:fld>
            <a:endParaRPr lang="en-US" dirty="0"/>
          </a:p>
        </p:txBody>
      </p:sp>
    </p:spTree>
    <p:extLst>
      <p:ext uri="{BB962C8B-B14F-4D97-AF65-F5344CB8AC3E}">
        <p14:creationId xmlns:p14="http://schemas.microsoft.com/office/powerpoint/2010/main" val="998469254"/>
      </p:ext>
    </p:extLst>
  </p:cSld>
  <p:clrMapOvr>
    <a:masterClrMapping/>
  </p:clrMapOvr>
  <p:hf hdr="0" ftr="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ubhead content half page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8D0576-DC48-224D-BAC1-41B3E6F17F2C}"/>
              </a:ext>
            </a:extLst>
          </p:cNvPr>
          <p:cNvSpPr>
            <a:spLocks noGrp="1"/>
          </p:cNvSpPr>
          <p:nvPr>
            <p:ph idx="1"/>
          </p:nvPr>
        </p:nvSpPr>
        <p:spPr>
          <a:xfrm>
            <a:off x="490818" y="1825625"/>
            <a:ext cx="5491768" cy="4351338"/>
          </a:xfrm>
        </p:spPr>
        <p:txBody>
          <a:bodyPr numCol="1" spcCol="0">
            <a:normAutofit/>
          </a:bodyPr>
          <a:lstStyle>
            <a:lvl1pPr>
              <a:defRPr sz="18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7">
            <a:extLst>
              <a:ext uri="{FF2B5EF4-FFF2-40B4-BE49-F238E27FC236}">
                <a16:creationId xmlns:a16="http://schemas.microsoft.com/office/drawing/2014/main" id="{A9CF6D1F-0F59-8D44-9FA9-EAD92AE3C846}"/>
              </a:ext>
            </a:extLst>
          </p:cNvPr>
          <p:cNvSpPr>
            <a:spLocks noGrp="1"/>
          </p:cNvSpPr>
          <p:nvPr>
            <p:ph type="body" sz="quarter" idx="13"/>
          </p:nvPr>
        </p:nvSpPr>
        <p:spPr>
          <a:xfrm>
            <a:off x="490818" y="1223963"/>
            <a:ext cx="5605182" cy="563648"/>
          </a:xfrm>
        </p:spPr>
        <p:txBody>
          <a:bodyPr>
            <a:normAutofit/>
          </a:bodyPr>
          <a:lstStyle>
            <a:lvl1pPr marL="0" indent="0">
              <a:buNone/>
              <a:defRPr sz="2000">
                <a:solidFill>
                  <a:schemeClr val="tx1">
                    <a:lumMod val="75000"/>
                  </a:schemeClr>
                </a:solidFill>
              </a:defRPr>
            </a:lvl1pPr>
          </a:lstStyle>
          <a:p>
            <a:pPr lvl="0"/>
            <a:r>
              <a:rPr lang="en-US"/>
              <a:t>Click to edit Master text styles</a:t>
            </a:r>
          </a:p>
        </p:txBody>
      </p:sp>
      <p:sp>
        <p:nvSpPr>
          <p:cNvPr id="4" name="Picture Placeholder 3">
            <a:extLst>
              <a:ext uri="{FF2B5EF4-FFF2-40B4-BE49-F238E27FC236}">
                <a16:creationId xmlns:a16="http://schemas.microsoft.com/office/drawing/2014/main" id="{AA416F92-53DF-1A44-9F61-3C831E97CBD5}"/>
              </a:ext>
            </a:extLst>
          </p:cNvPr>
          <p:cNvSpPr>
            <a:spLocks noGrp="1" noChangeAspect="1"/>
          </p:cNvSpPr>
          <p:nvPr>
            <p:ph type="pic" sz="quarter" idx="14"/>
          </p:nvPr>
        </p:nvSpPr>
        <p:spPr>
          <a:xfrm>
            <a:off x="6092952" y="0"/>
            <a:ext cx="6090092" cy="6217920"/>
          </a:xfrm>
        </p:spPr>
        <p:txBody>
          <a:bodyPr/>
          <a:lstStyle/>
          <a:p>
            <a:r>
              <a:rPr lang="en-US"/>
              <a:t>Click icon to add picture</a:t>
            </a:r>
          </a:p>
        </p:txBody>
      </p:sp>
      <p:sp>
        <p:nvSpPr>
          <p:cNvPr id="6" name="Slide Number Placeholder 9">
            <a:extLst>
              <a:ext uri="{FF2B5EF4-FFF2-40B4-BE49-F238E27FC236}">
                <a16:creationId xmlns:a16="http://schemas.microsoft.com/office/drawing/2014/main" id="{BC37D57F-01E3-7D4A-9606-2059AC565EE0}"/>
              </a:ext>
            </a:extLst>
          </p:cNvPr>
          <p:cNvSpPr>
            <a:spLocks noGrp="1"/>
          </p:cNvSpPr>
          <p:nvPr>
            <p:ph type="sldNum" sz="quarter" idx="4"/>
          </p:nvPr>
        </p:nvSpPr>
        <p:spPr>
          <a:xfrm>
            <a:off x="9448800" y="6248401"/>
            <a:ext cx="2743200" cy="594822"/>
          </a:xfrm>
          <a:prstGeom prst="rect">
            <a:avLst/>
          </a:prstGeom>
        </p:spPr>
        <p:txBody>
          <a:bodyPr vert="horz" lIns="91440" tIns="45720" rIns="91440" bIns="45720" rtlCol="0" anchor="ctr"/>
          <a:lstStyle>
            <a:lvl1pPr algn="r">
              <a:defRPr sz="1200" b="0" i="0" baseline="0">
                <a:solidFill>
                  <a:schemeClr val="bg1"/>
                </a:solidFill>
                <a:latin typeface="Arial" panose="020B0604020202020204" pitchFamily="34" charset="0"/>
                <a:cs typeface="Arial" panose="020B0604020202020204" pitchFamily="34" charset="0"/>
              </a:defRPr>
            </a:lvl1pPr>
          </a:lstStyle>
          <a:p>
            <a:fld id="{5367269B-BB66-1242-895A-E957DF8587C7}" type="slidenum">
              <a:rPr lang="en-US" smtClean="0"/>
              <a:pPr/>
              <a:t>‹#›</a:t>
            </a:fld>
            <a:endParaRPr lang="en-US" dirty="0"/>
          </a:p>
        </p:txBody>
      </p:sp>
    </p:spTree>
    <p:extLst>
      <p:ext uri="{BB962C8B-B14F-4D97-AF65-F5344CB8AC3E}">
        <p14:creationId xmlns:p14="http://schemas.microsoft.com/office/powerpoint/2010/main" val="4293997660"/>
      </p:ext>
    </p:extLst>
  </p:cSld>
  <p:clrMapOvr>
    <a:masterClrMapping/>
  </p:clrMapOvr>
  <p:hf hdr="0" ftr="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ull bleed photo behind head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DE00996-BD33-A64C-9D23-494105C62CC2}"/>
              </a:ext>
            </a:extLst>
          </p:cNvPr>
          <p:cNvSpPr>
            <a:spLocks noGrp="1"/>
          </p:cNvSpPr>
          <p:nvPr>
            <p:ph type="pic" sz="quarter" idx="16" hasCustomPrompt="1"/>
          </p:nvPr>
        </p:nvSpPr>
        <p:spPr>
          <a:xfrm>
            <a:off x="0" y="0"/>
            <a:ext cx="12192000" cy="6223000"/>
          </a:xfrm>
        </p:spPr>
        <p:txBody>
          <a:bodyPr>
            <a:normAutofit/>
          </a:bodyPr>
          <a:lstStyle>
            <a:lvl1pPr marL="0" indent="0" algn="r">
              <a:buNone/>
              <a:defRPr sz="2800" b="1">
                <a:solidFill>
                  <a:schemeClr val="tx2"/>
                </a:solidFill>
              </a:defRPr>
            </a:lvl1pPr>
          </a:lstStyle>
          <a:p>
            <a:pPr lvl="0"/>
            <a:r>
              <a:rPr lang="en-US" dirty="0"/>
              <a:t>Insert Picture: </a:t>
            </a:r>
            <a:br>
              <a:rPr lang="en-US" dirty="0"/>
            </a:br>
            <a:r>
              <a:rPr lang="en-US" dirty="0"/>
              <a:t>1. Click picture icon </a:t>
            </a:r>
            <a:br>
              <a:rPr lang="en-US" dirty="0"/>
            </a:br>
            <a:r>
              <a:rPr lang="en-US" dirty="0"/>
              <a:t>2. Select/place picture</a:t>
            </a:r>
            <a:br>
              <a:rPr lang="en-US" dirty="0"/>
            </a:br>
            <a:r>
              <a:rPr lang="en-US" dirty="0"/>
              <a:t>3. Send to back</a:t>
            </a:r>
          </a:p>
        </p:txBody>
      </p:sp>
      <p:sp>
        <p:nvSpPr>
          <p:cNvPr id="6" name="Text Placeholder 2">
            <a:extLst>
              <a:ext uri="{FF2B5EF4-FFF2-40B4-BE49-F238E27FC236}">
                <a16:creationId xmlns:a16="http://schemas.microsoft.com/office/drawing/2014/main" id="{8766ACD4-50C7-8343-AA21-80D7B4DDE94A}"/>
              </a:ext>
            </a:extLst>
          </p:cNvPr>
          <p:cNvSpPr>
            <a:spLocks noGrp="1"/>
          </p:cNvSpPr>
          <p:nvPr>
            <p:ph type="body" sz="quarter" idx="15"/>
          </p:nvPr>
        </p:nvSpPr>
        <p:spPr>
          <a:xfrm>
            <a:off x="0" y="988142"/>
            <a:ext cx="3810000" cy="1371600"/>
          </a:xfrm>
          <a:solidFill>
            <a:schemeClr val="tx2">
              <a:alpha val="72000"/>
            </a:schemeClr>
          </a:solidFill>
        </p:spPr>
        <p:txBody>
          <a:bodyPr lIns="548640" rIns="274320" anchor="ctr">
            <a:normAutofit/>
          </a:bodyPr>
          <a:lstStyle>
            <a:lvl1pPr marL="0" indent="0">
              <a:buNone/>
              <a:defRPr sz="2000" b="1" i="0" cap="all"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
        <p:nvSpPr>
          <p:cNvPr id="5" name="Slide Number Placeholder 9">
            <a:extLst>
              <a:ext uri="{FF2B5EF4-FFF2-40B4-BE49-F238E27FC236}">
                <a16:creationId xmlns:a16="http://schemas.microsoft.com/office/drawing/2014/main" id="{07A5CF7E-77EB-8248-A100-C824A51A83B6}"/>
              </a:ext>
            </a:extLst>
          </p:cNvPr>
          <p:cNvSpPr>
            <a:spLocks noGrp="1"/>
          </p:cNvSpPr>
          <p:nvPr>
            <p:ph type="sldNum" sz="quarter" idx="4"/>
          </p:nvPr>
        </p:nvSpPr>
        <p:spPr>
          <a:xfrm>
            <a:off x="9448800" y="6248401"/>
            <a:ext cx="2743200" cy="594822"/>
          </a:xfrm>
          <a:prstGeom prst="rect">
            <a:avLst/>
          </a:prstGeom>
        </p:spPr>
        <p:txBody>
          <a:bodyPr vert="horz" lIns="91440" tIns="45720" rIns="91440" bIns="45720" rtlCol="0" anchor="ctr"/>
          <a:lstStyle>
            <a:lvl1pPr algn="r">
              <a:defRPr sz="1200" b="0" i="0" baseline="0">
                <a:solidFill>
                  <a:schemeClr val="bg1"/>
                </a:solidFill>
                <a:latin typeface="Arial" panose="020B0604020202020204" pitchFamily="34" charset="0"/>
                <a:cs typeface="Arial" panose="020B0604020202020204" pitchFamily="34" charset="0"/>
              </a:defRPr>
            </a:lvl1pPr>
          </a:lstStyle>
          <a:p>
            <a:fld id="{5367269B-BB66-1242-895A-E957DF8587C7}" type="slidenum">
              <a:rPr lang="en-US" smtClean="0"/>
              <a:pPr/>
              <a:t>‹#›</a:t>
            </a:fld>
            <a:endParaRPr lang="en-US" dirty="0"/>
          </a:p>
        </p:txBody>
      </p:sp>
    </p:spTree>
    <p:extLst>
      <p:ext uri="{BB962C8B-B14F-4D97-AF65-F5344CB8AC3E}">
        <p14:creationId xmlns:p14="http://schemas.microsoft.com/office/powerpoint/2010/main" val="1983937536"/>
      </p:ext>
    </p:extLst>
  </p:cSld>
  <p:clrMapOvr>
    <a:masterClrMapping/>
  </p:clrMapOvr>
  <p:hf hdr="0" ftr="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 column with imag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5833CB-3CB8-3A41-84C4-CD44342172E7}"/>
              </a:ext>
            </a:extLst>
          </p:cNvPr>
          <p:cNvSpPr/>
          <p:nvPr userDrawn="1"/>
        </p:nvSpPr>
        <p:spPr>
          <a:xfrm>
            <a:off x="495300" y="3048000"/>
            <a:ext cx="3384722" cy="317156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5220B2B-2B3F-B84D-A665-9DBEA324D981}"/>
              </a:ext>
            </a:extLst>
          </p:cNvPr>
          <p:cNvSpPr/>
          <p:nvPr userDrawn="1"/>
        </p:nvSpPr>
        <p:spPr>
          <a:xfrm>
            <a:off x="4393753" y="3048000"/>
            <a:ext cx="3384722" cy="317156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23BFB86-9F3F-B645-A949-14D9A045035D}"/>
              </a:ext>
            </a:extLst>
          </p:cNvPr>
          <p:cNvSpPr/>
          <p:nvPr userDrawn="1"/>
        </p:nvSpPr>
        <p:spPr>
          <a:xfrm>
            <a:off x="8273878" y="3048000"/>
            <a:ext cx="3384722" cy="317156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A77740F4-C507-2B4C-A9F2-C9D2C6014BE1}"/>
              </a:ext>
            </a:extLst>
          </p:cNvPr>
          <p:cNvSpPr>
            <a:spLocks noGrp="1"/>
          </p:cNvSpPr>
          <p:nvPr>
            <p:ph type="pic" sz="quarter" idx="13"/>
          </p:nvPr>
        </p:nvSpPr>
        <p:spPr>
          <a:xfrm>
            <a:off x="496021" y="0"/>
            <a:ext cx="3383280" cy="3054096"/>
          </a:xfrm>
        </p:spPr>
        <p:txBody>
          <a:bodyPr/>
          <a:lstStyle/>
          <a:p>
            <a:r>
              <a:rPr lang="en-US"/>
              <a:t>Click icon to add picture</a:t>
            </a:r>
          </a:p>
        </p:txBody>
      </p:sp>
      <p:sp>
        <p:nvSpPr>
          <p:cNvPr id="11" name="Picture Placeholder 4">
            <a:extLst>
              <a:ext uri="{FF2B5EF4-FFF2-40B4-BE49-F238E27FC236}">
                <a16:creationId xmlns:a16="http://schemas.microsoft.com/office/drawing/2014/main" id="{3CF80C7A-F6AC-C847-9867-913FE7F4204C}"/>
              </a:ext>
            </a:extLst>
          </p:cNvPr>
          <p:cNvSpPr>
            <a:spLocks noGrp="1"/>
          </p:cNvSpPr>
          <p:nvPr>
            <p:ph type="pic" sz="quarter" idx="14"/>
          </p:nvPr>
        </p:nvSpPr>
        <p:spPr>
          <a:xfrm>
            <a:off x="4394474" y="0"/>
            <a:ext cx="3383280" cy="3054096"/>
          </a:xfrm>
        </p:spPr>
        <p:txBody>
          <a:bodyPr/>
          <a:lstStyle/>
          <a:p>
            <a:r>
              <a:rPr lang="en-US"/>
              <a:t>Click icon to add picture</a:t>
            </a:r>
          </a:p>
        </p:txBody>
      </p:sp>
      <p:sp>
        <p:nvSpPr>
          <p:cNvPr id="12" name="Picture Placeholder 4">
            <a:extLst>
              <a:ext uri="{FF2B5EF4-FFF2-40B4-BE49-F238E27FC236}">
                <a16:creationId xmlns:a16="http://schemas.microsoft.com/office/drawing/2014/main" id="{06CB49CB-6E75-2445-94F2-684DD7BB71F1}"/>
              </a:ext>
            </a:extLst>
          </p:cNvPr>
          <p:cNvSpPr>
            <a:spLocks noGrp="1"/>
          </p:cNvSpPr>
          <p:nvPr>
            <p:ph type="pic" sz="quarter" idx="15"/>
          </p:nvPr>
        </p:nvSpPr>
        <p:spPr>
          <a:xfrm>
            <a:off x="8274599" y="0"/>
            <a:ext cx="3383280" cy="3054096"/>
          </a:xfrm>
        </p:spPr>
        <p:txBody>
          <a:bodyPr/>
          <a:lstStyle/>
          <a:p>
            <a:r>
              <a:rPr lang="en-US"/>
              <a:t>Click icon to add picture</a:t>
            </a:r>
            <a:endParaRPr lang="en-US" dirty="0"/>
          </a:p>
        </p:txBody>
      </p:sp>
      <p:sp>
        <p:nvSpPr>
          <p:cNvPr id="14" name="Text Placeholder 13">
            <a:extLst>
              <a:ext uri="{FF2B5EF4-FFF2-40B4-BE49-F238E27FC236}">
                <a16:creationId xmlns:a16="http://schemas.microsoft.com/office/drawing/2014/main" id="{3536C6D4-FB96-E842-9D5E-4210859155E3}"/>
              </a:ext>
            </a:extLst>
          </p:cNvPr>
          <p:cNvSpPr>
            <a:spLocks noGrp="1"/>
          </p:cNvSpPr>
          <p:nvPr>
            <p:ph type="body" sz="quarter" idx="16"/>
          </p:nvPr>
        </p:nvSpPr>
        <p:spPr>
          <a:xfrm>
            <a:off x="625561" y="3962400"/>
            <a:ext cx="3124200" cy="457200"/>
          </a:xfrm>
        </p:spPr>
        <p:txBody>
          <a:bodyPr>
            <a:normAutofit/>
          </a:bodyPr>
          <a:lstStyle>
            <a:lvl1pPr marL="0" indent="0">
              <a:buNone/>
              <a:defRPr sz="1400" b="1" i="0" cap="all" baseline="0">
                <a:solidFill>
                  <a:schemeClr val="tx1">
                    <a:lumMod val="50000"/>
                  </a:schemeClr>
                </a:solidFill>
              </a:defRPr>
            </a:lvl1pPr>
          </a:lstStyle>
          <a:p>
            <a:pPr lvl="0"/>
            <a:r>
              <a:rPr lang="en-US"/>
              <a:t>Click to edit Master text styles</a:t>
            </a:r>
          </a:p>
        </p:txBody>
      </p:sp>
      <p:sp>
        <p:nvSpPr>
          <p:cNvPr id="15" name="Text Placeholder 13">
            <a:extLst>
              <a:ext uri="{FF2B5EF4-FFF2-40B4-BE49-F238E27FC236}">
                <a16:creationId xmlns:a16="http://schemas.microsoft.com/office/drawing/2014/main" id="{DA813F4B-5398-8D47-9251-ACF47D9111A3}"/>
              </a:ext>
            </a:extLst>
          </p:cNvPr>
          <p:cNvSpPr>
            <a:spLocks noGrp="1"/>
          </p:cNvSpPr>
          <p:nvPr>
            <p:ph type="body" sz="quarter" idx="17"/>
          </p:nvPr>
        </p:nvSpPr>
        <p:spPr>
          <a:xfrm>
            <a:off x="4524014" y="3962400"/>
            <a:ext cx="3124200" cy="457200"/>
          </a:xfrm>
        </p:spPr>
        <p:txBody>
          <a:bodyPr>
            <a:normAutofit/>
          </a:bodyPr>
          <a:lstStyle>
            <a:lvl1pPr marL="0" indent="0">
              <a:buNone/>
              <a:defRPr sz="1400" b="1" i="0" cap="all" baseline="0">
                <a:solidFill>
                  <a:schemeClr val="tx1">
                    <a:lumMod val="50000"/>
                  </a:schemeClr>
                </a:solidFill>
              </a:defRPr>
            </a:lvl1pPr>
          </a:lstStyle>
          <a:p>
            <a:pPr lvl="0"/>
            <a:r>
              <a:rPr lang="en-US"/>
              <a:t>Click to edit Master text styles</a:t>
            </a:r>
          </a:p>
        </p:txBody>
      </p:sp>
      <p:sp>
        <p:nvSpPr>
          <p:cNvPr id="16" name="Text Placeholder 13">
            <a:extLst>
              <a:ext uri="{FF2B5EF4-FFF2-40B4-BE49-F238E27FC236}">
                <a16:creationId xmlns:a16="http://schemas.microsoft.com/office/drawing/2014/main" id="{FF3EB9C3-E908-C142-80BB-CDB11FC359A4}"/>
              </a:ext>
            </a:extLst>
          </p:cNvPr>
          <p:cNvSpPr>
            <a:spLocks noGrp="1"/>
          </p:cNvSpPr>
          <p:nvPr>
            <p:ph type="body" sz="quarter" idx="18"/>
          </p:nvPr>
        </p:nvSpPr>
        <p:spPr>
          <a:xfrm>
            <a:off x="8404139" y="3962400"/>
            <a:ext cx="3124200" cy="457200"/>
          </a:xfrm>
        </p:spPr>
        <p:txBody>
          <a:bodyPr>
            <a:normAutofit/>
          </a:bodyPr>
          <a:lstStyle>
            <a:lvl1pPr marL="0" indent="0">
              <a:buNone/>
              <a:defRPr sz="1400" b="1" i="0" cap="all" baseline="0">
                <a:solidFill>
                  <a:schemeClr val="tx1">
                    <a:lumMod val="50000"/>
                  </a:schemeClr>
                </a:solidFill>
              </a:defRPr>
            </a:lvl1pPr>
          </a:lstStyle>
          <a:p>
            <a:pPr lvl="0"/>
            <a:r>
              <a:rPr lang="en-US"/>
              <a:t>Click to edit Master text styles</a:t>
            </a:r>
          </a:p>
        </p:txBody>
      </p:sp>
      <p:sp>
        <p:nvSpPr>
          <p:cNvPr id="18" name="Text Placeholder 17">
            <a:extLst>
              <a:ext uri="{FF2B5EF4-FFF2-40B4-BE49-F238E27FC236}">
                <a16:creationId xmlns:a16="http://schemas.microsoft.com/office/drawing/2014/main" id="{BB4BE2AF-F9B3-484A-84CF-57F3B175CA8F}"/>
              </a:ext>
            </a:extLst>
          </p:cNvPr>
          <p:cNvSpPr>
            <a:spLocks noGrp="1"/>
          </p:cNvSpPr>
          <p:nvPr>
            <p:ph type="body" sz="quarter" idx="19"/>
          </p:nvPr>
        </p:nvSpPr>
        <p:spPr>
          <a:xfrm>
            <a:off x="625561" y="4495800"/>
            <a:ext cx="3124200" cy="1676400"/>
          </a:xfrm>
        </p:spPr>
        <p:txBody>
          <a:bodyPr>
            <a:normAutofit/>
          </a:bodyPr>
          <a:lstStyle>
            <a:lvl1pPr marL="0" indent="0">
              <a:buNone/>
              <a:defRPr sz="1200">
                <a:solidFill>
                  <a:schemeClr val="tx1">
                    <a:lumMod val="50000"/>
                  </a:schemeClr>
                </a:solidFill>
              </a:defRPr>
            </a:lvl1pPr>
          </a:lstStyle>
          <a:p>
            <a:pPr lvl="0"/>
            <a:r>
              <a:rPr lang="en-US"/>
              <a:t>Click to edit Master text styles</a:t>
            </a:r>
          </a:p>
        </p:txBody>
      </p:sp>
      <p:sp>
        <p:nvSpPr>
          <p:cNvPr id="19" name="Text Placeholder 17">
            <a:extLst>
              <a:ext uri="{FF2B5EF4-FFF2-40B4-BE49-F238E27FC236}">
                <a16:creationId xmlns:a16="http://schemas.microsoft.com/office/drawing/2014/main" id="{F6E2E791-4779-9C41-B114-6E96ECE7C456}"/>
              </a:ext>
            </a:extLst>
          </p:cNvPr>
          <p:cNvSpPr>
            <a:spLocks noGrp="1"/>
          </p:cNvSpPr>
          <p:nvPr>
            <p:ph type="body" sz="quarter" idx="20"/>
          </p:nvPr>
        </p:nvSpPr>
        <p:spPr>
          <a:xfrm>
            <a:off x="4524014" y="4495800"/>
            <a:ext cx="3124200" cy="1676400"/>
          </a:xfrm>
        </p:spPr>
        <p:txBody>
          <a:bodyPr>
            <a:normAutofit/>
          </a:bodyPr>
          <a:lstStyle>
            <a:lvl1pPr marL="0" indent="0">
              <a:buNone/>
              <a:defRPr sz="1200">
                <a:solidFill>
                  <a:schemeClr val="tx1">
                    <a:lumMod val="50000"/>
                  </a:schemeClr>
                </a:solidFill>
              </a:defRPr>
            </a:lvl1pPr>
          </a:lstStyle>
          <a:p>
            <a:pPr lvl="0"/>
            <a:r>
              <a:rPr lang="en-US"/>
              <a:t>Click to edit Master text styles</a:t>
            </a:r>
          </a:p>
        </p:txBody>
      </p:sp>
      <p:sp>
        <p:nvSpPr>
          <p:cNvPr id="21" name="Text Placeholder 17">
            <a:extLst>
              <a:ext uri="{FF2B5EF4-FFF2-40B4-BE49-F238E27FC236}">
                <a16:creationId xmlns:a16="http://schemas.microsoft.com/office/drawing/2014/main" id="{1B3E788A-209D-6E4D-8A82-CCFCCC6E4337}"/>
              </a:ext>
            </a:extLst>
          </p:cNvPr>
          <p:cNvSpPr>
            <a:spLocks noGrp="1"/>
          </p:cNvSpPr>
          <p:nvPr>
            <p:ph type="body" sz="quarter" idx="21"/>
          </p:nvPr>
        </p:nvSpPr>
        <p:spPr>
          <a:xfrm>
            <a:off x="8404139" y="4495800"/>
            <a:ext cx="3124200" cy="1676400"/>
          </a:xfrm>
        </p:spPr>
        <p:txBody>
          <a:bodyPr>
            <a:normAutofit/>
          </a:bodyPr>
          <a:lstStyle>
            <a:lvl1pPr marL="0" indent="0">
              <a:buNone/>
              <a:defRPr sz="1200">
                <a:solidFill>
                  <a:schemeClr val="tx1">
                    <a:lumMod val="50000"/>
                  </a:schemeClr>
                </a:solidFill>
              </a:defRPr>
            </a:lvl1pPr>
          </a:lstStyle>
          <a:p>
            <a:pPr lvl="0"/>
            <a:r>
              <a:rPr lang="en-US"/>
              <a:t>Click to edit Master text styles</a:t>
            </a:r>
          </a:p>
        </p:txBody>
      </p:sp>
      <p:grpSp>
        <p:nvGrpSpPr>
          <p:cNvPr id="3" name="Group 2">
            <a:extLst>
              <a:ext uri="{FF2B5EF4-FFF2-40B4-BE49-F238E27FC236}">
                <a16:creationId xmlns:a16="http://schemas.microsoft.com/office/drawing/2014/main" id="{F279063F-93E5-0244-A217-4D0E5B8C005B}"/>
              </a:ext>
            </a:extLst>
          </p:cNvPr>
          <p:cNvGrpSpPr/>
          <p:nvPr userDrawn="1"/>
        </p:nvGrpSpPr>
        <p:grpSpPr>
          <a:xfrm>
            <a:off x="1844761" y="3200400"/>
            <a:ext cx="685800" cy="685800"/>
            <a:chOff x="1844761" y="3124200"/>
            <a:chExt cx="685800" cy="685800"/>
          </a:xfrm>
        </p:grpSpPr>
        <p:sp>
          <p:nvSpPr>
            <p:cNvPr id="22" name="Oval 21">
              <a:extLst>
                <a:ext uri="{FF2B5EF4-FFF2-40B4-BE49-F238E27FC236}">
                  <a16:creationId xmlns:a16="http://schemas.microsoft.com/office/drawing/2014/main" id="{E233EED6-A053-864B-BF98-DE5BEF22BA54}"/>
                </a:ext>
              </a:extLst>
            </p:cNvPr>
            <p:cNvSpPr/>
            <p:nvPr userDrawn="1"/>
          </p:nvSpPr>
          <p:spPr>
            <a:xfrm>
              <a:off x="1844761" y="3124200"/>
              <a:ext cx="685800" cy="685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E047760-6CB3-8041-899E-68FF9CB28EC6}"/>
                </a:ext>
              </a:extLst>
            </p:cNvPr>
            <p:cNvSpPr txBox="1"/>
            <p:nvPr userDrawn="1"/>
          </p:nvSpPr>
          <p:spPr>
            <a:xfrm>
              <a:off x="1844761" y="3236268"/>
              <a:ext cx="685800" cy="461665"/>
            </a:xfrm>
            <a:prstGeom prst="rect">
              <a:avLst/>
            </a:prstGeom>
            <a:noFill/>
          </p:spPr>
          <p:txBody>
            <a:bodyPr wrap="square" rtlCol="0">
              <a:spAutoFit/>
            </a:bodyPr>
            <a:lstStyle/>
            <a:p>
              <a:pPr algn="ctr"/>
              <a:r>
                <a:rPr lang="en-US" sz="2400" b="1" i="0" dirty="0">
                  <a:solidFill>
                    <a:schemeClr val="accent1"/>
                  </a:solidFill>
                  <a:latin typeface="Arial" panose="020B0604020202020204" pitchFamily="34" charset="0"/>
                  <a:cs typeface="Arial" panose="020B0604020202020204" pitchFamily="34" charset="0"/>
                </a:rPr>
                <a:t>1</a:t>
              </a:r>
            </a:p>
          </p:txBody>
        </p:sp>
      </p:grpSp>
      <p:grpSp>
        <p:nvGrpSpPr>
          <p:cNvPr id="8" name="Group 7">
            <a:extLst>
              <a:ext uri="{FF2B5EF4-FFF2-40B4-BE49-F238E27FC236}">
                <a16:creationId xmlns:a16="http://schemas.microsoft.com/office/drawing/2014/main" id="{39BAAA37-FBD2-2A4E-A629-AA8322A23828}"/>
              </a:ext>
            </a:extLst>
          </p:cNvPr>
          <p:cNvGrpSpPr/>
          <p:nvPr userDrawn="1"/>
        </p:nvGrpSpPr>
        <p:grpSpPr>
          <a:xfrm>
            <a:off x="5743214" y="3200400"/>
            <a:ext cx="685800" cy="685800"/>
            <a:chOff x="5743214" y="3124200"/>
            <a:chExt cx="685800" cy="685800"/>
          </a:xfrm>
        </p:grpSpPr>
        <p:sp>
          <p:nvSpPr>
            <p:cNvPr id="23" name="Oval 22">
              <a:extLst>
                <a:ext uri="{FF2B5EF4-FFF2-40B4-BE49-F238E27FC236}">
                  <a16:creationId xmlns:a16="http://schemas.microsoft.com/office/drawing/2014/main" id="{441BD5B8-A770-AB42-9ADE-712A0CFA04B7}"/>
                </a:ext>
              </a:extLst>
            </p:cNvPr>
            <p:cNvSpPr/>
            <p:nvPr userDrawn="1"/>
          </p:nvSpPr>
          <p:spPr>
            <a:xfrm>
              <a:off x="5743214" y="3124200"/>
              <a:ext cx="685800" cy="685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0572B93B-38E9-5946-B43F-6723451C3B83}"/>
                </a:ext>
              </a:extLst>
            </p:cNvPr>
            <p:cNvSpPr txBox="1"/>
            <p:nvPr userDrawn="1"/>
          </p:nvSpPr>
          <p:spPr>
            <a:xfrm>
              <a:off x="5743214" y="3236268"/>
              <a:ext cx="685800" cy="461665"/>
            </a:xfrm>
            <a:prstGeom prst="rect">
              <a:avLst/>
            </a:prstGeom>
            <a:noFill/>
          </p:spPr>
          <p:txBody>
            <a:bodyPr wrap="square" rtlCol="0">
              <a:spAutoFit/>
            </a:bodyPr>
            <a:lstStyle/>
            <a:p>
              <a:pPr algn="ctr"/>
              <a:r>
                <a:rPr lang="en-US" sz="2400" b="1" i="0" dirty="0">
                  <a:solidFill>
                    <a:schemeClr val="accent1"/>
                  </a:solidFill>
                  <a:latin typeface="Arial" panose="020B0604020202020204" pitchFamily="34" charset="0"/>
                  <a:cs typeface="Arial" panose="020B0604020202020204" pitchFamily="34" charset="0"/>
                </a:rPr>
                <a:t>2</a:t>
              </a:r>
            </a:p>
          </p:txBody>
        </p:sp>
      </p:grpSp>
      <p:grpSp>
        <p:nvGrpSpPr>
          <p:cNvPr id="9" name="Group 8">
            <a:extLst>
              <a:ext uri="{FF2B5EF4-FFF2-40B4-BE49-F238E27FC236}">
                <a16:creationId xmlns:a16="http://schemas.microsoft.com/office/drawing/2014/main" id="{E4FC24C5-25B0-974B-9FB5-AA9086BD20FA}"/>
              </a:ext>
            </a:extLst>
          </p:cNvPr>
          <p:cNvGrpSpPr/>
          <p:nvPr userDrawn="1"/>
        </p:nvGrpSpPr>
        <p:grpSpPr>
          <a:xfrm>
            <a:off x="9623339" y="3200400"/>
            <a:ext cx="685800" cy="685800"/>
            <a:chOff x="9623339" y="3124200"/>
            <a:chExt cx="685800" cy="685800"/>
          </a:xfrm>
        </p:grpSpPr>
        <p:sp>
          <p:nvSpPr>
            <p:cNvPr id="24" name="Oval 23">
              <a:extLst>
                <a:ext uri="{FF2B5EF4-FFF2-40B4-BE49-F238E27FC236}">
                  <a16:creationId xmlns:a16="http://schemas.microsoft.com/office/drawing/2014/main" id="{BAD3B535-6632-D44B-A76A-A1F7EEC46275}"/>
                </a:ext>
              </a:extLst>
            </p:cNvPr>
            <p:cNvSpPr/>
            <p:nvPr userDrawn="1"/>
          </p:nvSpPr>
          <p:spPr>
            <a:xfrm>
              <a:off x="9623339" y="3124200"/>
              <a:ext cx="685800" cy="685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6E3DD0C6-CAE1-5D46-BBE1-E75DCAA0CF37}"/>
                </a:ext>
              </a:extLst>
            </p:cNvPr>
            <p:cNvSpPr txBox="1"/>
            <p:nvPr userDrawn="1"/>
          </p:nvSpPr>
          <p:spPr>
            <a:xfrm>
              <a:off x="9623339" y="3236268"/>
              <a:ext cx="685800" cy="461665"/>
            </a:xfrm>
            <a:prstGeom prst="rect">
              <a:avLst/>
            </a:prstGeom>
            <a:noFill/>
          </p:spPr>
          <p:txBody>
            <a:bodyPr wrap="square" rtlCol="0">
              <a:spAutoFit/>
            </a:bodyPr>
            <a:lstStyle/>
            <a:p>
              <a:pPr algn="ctr"/>
              <a:r>
                <a:rPr lang="en-US" sz="2400" b="1" i="0" dirty="0">
                  <a:solidFill>
                    <a:schemeClr val="accent1"/>
                  </a:solidFill>
                  <a:latin typeface="Arial" panose="020B0604020202020204" pitchFamily="34" charset="0"/>
                  <a:cs typeface="Arial" panose="020B0604020202020204" pitchFamily="34" charset="0"/>
                </a:rPr>
                <a:t>3</a:t>
              </a:r>
            </a:p>
          </p:txBody>
        </p:sp>
      </p:grpSp>
      <p:sp>
        <p:nvSpPr>
          <p:cNvPr id="28" name="Slide Number Placeholder 9">
            <a:extLst>
              <a:ext uri="{FF2B5EF4-FFF2-40B4-BE49-F238E27FC236}">
                <a16:creationId xmlns:a16="http://schemas.microsoft.com/office/drawing/2014/main" id="{CF2329B2-E177-7E40-8DD5-4C040D4973B9}"/>
              </a:ext>
            </a:extLst>
          </p:cNvPr>
          <p:cNvSpPr>
            <a:spLocks noGrp="1"/>
          </p:cNvSpPr>
          <p:nvPr>
            <p:ph type="sldNum" sz="quarter" idx="4"/>
          </p:nvPr>
        </p:nvSpPr>
        <p:spPr>
          <a:xfrm>
            <a:off x="9448800" y="6248401"/>
            <a:ext cx="2743200" cy="594822"/>
          </a:xfrm>
          <a:prstGeom prst="rect">
            <a:avLst/>
          </a:prstGeom>
        </p:spPr>
        <p:txBody>
          <a:bodyPr vert="horz" lIns="91440" tIns="45720" rIns="91440" bIns="45720" rtlCol="0" anchor="ctr"/>
          <a:lstStyle>
            <a:lvl1pPr algn="r">
              <a:defRPr sz="1200" b="0" i="0" baseline="0">
                <a:solidFill>
                  <a:schemeClr val="bg1"/>
                </a:solidFill>
                <a:latin typeface="Arial" panose="020B0604020202020204" pitchFamily="34" charset="0"/>
                <a:cs typeface="Arial" panose="020B0604020202020204" pitchFamily="34" charset="0"/>
              </a:defRPr>
            </a:lvl1pPr>
          </a:lstStyle>
          <a:p>
            <a:fld id="{5367269B-BB66-1242-895A-E957DF8587C7}" type="slidenum">
              <a:rPr lang="en-US" smtClean="0"/>
              <a:pPr/>
              <a:t>‹#›</a:t>
            </a:fld>
            <a:endParaRPr lang="en-US" dirty="0"/>
          </a:p>
        </p:txBody>
      </p:sp>
    </p:spTree>
    <p:extLst>
      <p:ext uri="{BB962C8B-B14F-4D97-AF65-F5344CB8AC3E}">
        <p14:creationId xmlns:p14="http://schemas.microsoft.com/office/powerpoint/2010/main" val="4167110802"/>
      </p:ext>
    </p:extLst>
  </p:cSld>
  <p:clrMapOvr>
    <a:masterClrMapping/>
  </p:clrMapOvr>
  <p:hf hdr="0" ftr="0"/>
  <p:extLst>
    <p:ext uri="{DCECCB84-F9BA-43D5-87BE-67443E8EF086}">
      <p15:sldGuideLst xmlns:p15="http://schemas.microsoft.com/office/powerpoint/2012/main">
        <p15:guide id="1" orient="horz" pos="216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 column with images">
    <p:spTree>
      <p:nvGrpSpPr>
        <p:cNvPr id="1" name=""/>
        <p:cNvGrpSpPr/>
        <p:nvPr/>
      </p:nvGrpSpPr>
      <p:grpSpPr>
        <a:xfrm>
          <a:off x="0" y="0"/>
          <a:ext cx="0" cy="0"/>
          <a:chOff x="0" y="0"/>
          <a:chExt cx="0" cy="0"/>
        </a:xfrm>
      </p:grpSpPr>
      <p:sp>
        <p:nvSpPr>
          <p:cNvPr id="42" name="Picture Placeholder 6">
            <a:extLst>
              <a:ext uri="{FF2B5EF4-FFF2-40B4-BE49-F238E27FC236}">
                <a16:creationId xmlns:a16="http://schemas.microsoft.com/office/drawing/2014/main" id="{BB0A74E8-5D25-DA43-8271-0B644E8D5E51}"/>
              </a:ext>
            </a:extLst>
          </p:cNvPr>
          <p:cNvSpPr>
            <a:spLocks noGrp="1"/>
          </p:cNvSpPr>
          <p:nvPr>
            <p:ph type="pic" sz="quarter" idx="29" hasCustomPrompt="1"/>
          </p:nvPr>
        </p:nvSpPr>
        <p:spPr>
          <a:xfrm>
            <a:off x="495300" y="885568"/>
            <a:ext cx="2487168" cy="2362200"/>
          </a:xfrm>
          <a:solidFill>
            <a:schemeClr val="bg2"/>
          </a:solidFill>
        </p:spPr>
        <p:txBody>
          <a:bodyPr>
            <a:normAutofit/>
          </a:bodyPr>
          <a:lstStyle>
            <a:lvl1pPr marL="0" indent="0" algn="ctr">
              <a:buNone/>
              <a:defRPr sz="1600" b="0">
                <a:solidFill>
                  <a:schemeClr val="tx2"/>
                </a:solidFill>
              </a:defRPr>
            </a:lvl1pPr>
          </a:lstStyle>
          <a:p>
            <a:pPr lvl="0"/>
            <a:r>
              <a:rPr lang="en-US" dirty="0"/>
              <a:t>Insert Picture: </a:t>
            </a:r>
            <a:br>
              <a:rPr lang="en-US" dirty="0"/>
            </a:br>
            <a:r>
              <a:rPr lang="en-US" dirty="0"/>
              <a:t>1. Click picture icon </a:t>
            </a:r>
            <a:br>
              <a:rPr lang="en-US" dirty="0"/>
            </a:br>
            <a:r>
              <a:rPr lang="en-US" dirty="0"/>
              <a:t>2. Select/place picture</a:t>
            </a:r>
            <a:br>
              <a:rPr lang="en-US" dirty="0"/>
            </a:br>
            <a:r>
              <a:rPr lang="en-US" dirty="0"/>
              <a:t>3. Send to back</a:t>
            </a:r>
          </a:p>
        </p:txBody>
      </p:sp>
      <p:sp>
        <p:nvSpPr>
          <p:cNvPr id="2" name="Rectangle 1">
            <a:extLst>
              <a:ext uri="{FF2B5EF4-FFF2-40B4-BE49-F238E27FC236}">
                <a16:creationId xmlns:a16="http://schemas.microsoft.com/office/drawing/2014/main" id="{CE5833CB-3CB8-3A41-84C4-CD44342172E7}"/>
              </a:ext>
            </a:extLst>
          </p:cNvPr>
          <p:cNvSpPr/>
          <p:nvPr userDrawn="1"/>
        </p:nvSpPr>
        <p:spPr>
          <a:xfrm>
            <a:off x="495301" y="3200400"/>
            <a:ext cx="2490188" cy="233336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5220B2B-2B3F-B84D-A665-9DBEA324D981}"/>
              </a:ext>
            </a:extLst>
          </p:cNvPr>
          <p:cNvSpPr/>
          <p:nvPr userDrawn="1"/>
        </p:nvSpPr>
        <p:spPr>
          <a:xfrm>
            <a:off x="3386338" y="3200400"/>
            <a:ext cx="2490188" cy="233336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23BFB86-9F3F-B645-A949-14D9A045035D}"/>
              </a:ext>
            </a:extLst>
          </p:cNvPr>
          <p:cNvSpPr/>
          <p:nvPr userDrawn="1"/>
        </p:nvSpPr>
        <p:spPr>
          <a:xfrm>
            <a:off x="9168412" y="3200400"/>
            <a:ext cx="2490188" cy="233336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3536C6D4-FB96-E842-9D5E-4210859155E3}"/>
              </a:ext>
            </a:extLst>
          </p:cNvPr>
          <p:cNvSpPr>
            <a:spLocks noGrp="1"/>
          </p:cNvSpPr>
          <p:nvPr>
            <p:ph type="body" sz="quarter" idx="16"/>
          </p:nvPr>
        </p:nvSpPr>
        <p:spPr>
          <a:xfrm>
            <a:off x="605376" y="3352800"/>
            <a:ext cx="2270039" cy="457200"/>
          </a:xfrm>
        </p:spPr>
        <p:txBody>
          <a:bodyPr>
            <a:normAutofit/>
          </a:bodyPr>
          <a:lstStyle>
            <a:lvl1pPr marL="0" indent="0">
              <a:buNone/>
              <a:defRPr sz="1400" b="1" i="0" cap="all" baseline="0">
                <a:solidFill>
                  <a:schemeClr val="tx1">
                    <a:lumMod val="50000"/>
                  </a:schemeClr>
                </a:solidFill>
              </a:defRPr>
            </a:lvl1pPr>
          </a:lstStyle>
          <a:p>
            <a:pPr lvl="0"/>
            <a:r>
              <a:rPr lang="en-US"/>
              <a:t>Click to edit Master text styles</a:t>
            </a:r>
          </a:p>
        </p:txBody>
      </p:sp>
      <p:sp>
        <p:nvSpPr>
          <p:cNvPr id="18" name="Text Placeholder 17">
            <a:extLst>
              <a:ext uri="{FF2B5EF4-FFF2-40B4-BE49-F238E27FC236}">
                <a16:creationId xmlns:a16="http://schemas.microsoft.com/office/drawing/2014/main" id="{BB4BE2AF-F9B3-484A-84CF-57F3B175CA8F}"/>
              </a:ext>
            </a:extLst>
          </p:cNvPr>
          <p:cNvSpPr>
            <a:spLocks noGrp="1"/>
          </p:cNvSpPr>
          <p:nvPr>
            <p:ph type="body" sz="quarter" idx="19"/>
          </p:nvPr>
        </p:nvSpPr>
        <p:spPr>
          <a:xfrm>
            <a:off x="605376" y="3886200"/>
            <a:ext cx="2270039" cy="1600200"/>
          </a:xfrm>
        </p:spPr>
        <p:txBody>
          <a:bodyPr>
            <a:normAutofit/>
          </a:bodyPr>
          <a:lstStyle>
            <a:lvl1pPr marL="0" indent="0">
              <a:buNone/>
              <a:defRPr sz="1200">
                <a:solidFill>
                  <a:schemeClr val="tx1">
                    <a:lumMod val="50000"/>
                  </a:schemeClr>
                </a:solidFill>
              </a:defRPr>
            </a:lvl1pPr>
          </a:lstStyle>
          <a:p>
            <a:pPr lvl="0"/>
            <a:r>
              <a:rPr lang="en-US"/>
              <a:t>Click to edit Master text styles</a:t>
            </a:r>
          </a:p>
        </p:txBody>
      </p:sp>
      <p:sp>
        <p:nvSpPr>
          <p:cNvPr id="28" name="Rectangle 27">
            <a:extLst>
              <a:ext uri="{FF2B5EF4-FFF2-40B4-BE49-F238E27FC236}">
                <a16:creationId xmlns:a16="http://schemas.microsoft.com/office/drawing/2014/main" id="{D0700622-61F1-404F-9BAB-2CDDC9814016}"/>
              </a:ext>
            </a:extLst>
          </p:cNvPr>
          <p:cNvSpPr/>
          <p:nvPr userDrawn="1"/>
        </p:nvSpPr>
        <p:spPr>
          <a:xfrm>
            <a:off x="6277375" y="3200400"/>
            <a:ext cx="2490188" cy="233336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13">
            <a:extLst>
              <a:ext uri="{FF2B5EF4-FFF2-40B4-BE49-F238E27FC236}">
                <a16:creationId xmlns:a16="http://schemas.microsoft.com/office/drawing/2014/main" id="{C9CEB717-A1BB-F944-A5D3-F2200D87D947}"/>
              </a:ext>
            </a:extLst>
          </p:cNvPr>
          <p:cNvSpPr>
            <a:spLocks noGrp="1"/>
          </p:cNvSpPr>
          <p:nvPr>
            <p:ph type="body" sz="quarter" idx="23"/>
          </p:nvPr>
        </p:nvSpPr>
        <p:spPr>
          <a:xfrm>
            <a:off x="3496413" y="3352800"/>
            <a:ext cx="2270039" cy="457200"/>
          </a:xfrm>
        </p:spPr>
        <p:txBody>
          <a:bodyPr>
            <a:normAutofit/>
          </a:bodyPr>
          <a:lstStyle>
            <a:lvl1pPr marL="0" indent="0">
              <a:buNone/>
              <a:defRPr sz="1400" b="1" i="0" cap="all" baseline="0">
                <a:solidFill>
                  <a:schemeClr val="tx1">
                    <a:lumMod val="50000"/>
                  </a:schemeClr>
                </a:solidFill>
              </a:defRPr>
            </a:lvl1pPr>
          </a:lstStyle>
          <a:p>
            <a:pPr lvl="0"/>
            <a:r>
              <a:rPr lang="en-US"/>
              <a:t>Click to edit Master text styles</a:t>
            </a:r>
          </a:p>
        </p:txBody>
      </p:sp>
      <p:sp>
        <p:nvSpPr>
          <p:cNvPr id="31" name="Text Placeholder 17">
            <a:extLst>
              <a:ext uri="{FF2B5EF4-FFF2-40B4-BE49-F238E27FC236}">
                <a16:creationId xmlns:a16="http://schemas.microsoft.com/office/drawing/2014/main" id="{97978F69-ACEB-3448-890C-F0B9D90B735B}"/>
              </a:ext>
            </a:extLst>
          </p:cNvPr>
          <p:cNvSpPr>
            <a:spLocks noGrp="1"/>
          </p:cNvSpPr>
          <p:nvPr>
            <p:ph type="body" sz="quarter" idx="24"/>
          </p:nvPr>
        </p:nvSpPr>
        <p:spPr>
          <a:xfrm>
            <a:off x="3496413" y="3886200"/>
            <a:ext cx="2270039" cy="1600200"/>
          </a:xfrm>
        </p:spPr>
        <p:txBody>
          <a:bodyPr>
            <a:normAutofit/>
          </a:bodyPr>
          <a:lstStyle>
            <a:lvl1pPr marL="0" indent="0">
              <a:buNone/>
              <a:defRPr sz="1200">
                <a:solidFill>
                  <a:schemeClr val="tx1">
                    <a:lumMod val="50000"/>
                  </a:schemeClr>
                </a:solidFill>
              </a:defRPr>
            </a:lvl1pPr>
          </a:lstStyle>
          <a:p>
            <a:pPr lvl="0"/>
            <a:r>
              <a:rPr lang="en-US"/>
              <a:t>Click to edit Master text styles</a:t>
            </a:r>
          </a:p>
        </p:txBody>
      </p:sp>
      <p:sp>
        <p:nvSpPr>
          <p:cNvPr id="32" name="Text Placeholder 13">
            <a:extLst>
              <a:ext uri="{FF2B5EF4-FFF2-40B4-BE49-F238E27FC236}">
                <a16:creationId xmlns:a16="http://schemas.microsoft.com/office/drawing/2014/main" id="{0B92992F-91BB-7E44-8B7B-E66D9BDD8671}"/>
              </a:ext>
            </a:extLst>
          </p:cNvPr>
          <p:cNvSpPr>
            <a:spLocks noGrp="1"/>
          </p:cNvSpPr>
          <p:nvPr>
            <p:ph type="body" sz="quarter" idx="25"/>
          </p:nvPr>
        </p:nvSpPr>
        <p:spPr>
          <a:xfrm>
            <a:off x="6387450" y="3352800"/>
            <a:ext cx="2270039" cy="457200"/>
          </a:xfrm>
        </p:spPr>
        <p:txBody>
          <a:bodyPr>
            <a:normAutofit/>
          </a:bodyPr>
          <a:lstStyle>
            <a:lvl1pPr marL="0" indent="0">
              <a:buNone/>
              <a:defRPr sz="1400" b="1" i="0" cap="all" baseline="0">
                <a:solidFill>
                  <a:schemeClr val="tx1">
                    <a:lumMod val="50000"/>
                  </a:schemeClr>
                </a:solidFill>
              </a:defRPr>
            </a:lvl1pPr>
          </a:lstStyle>
          <a:p>
            <a:pPr lvl="0"/>
            <a:r>
              <a:rPr lang="en-US"/>
              <a:t>Click to edit Master text styles</a:t>
            </a:r>
          </a:p>
        </p:txBody>
      </p:sp>
      <p:sp>
        <p:nvSpPr>
          <p:cNvPr id="33" name="Text Placeholder 17">
            <a:extLst>
              <a:ext uri="{FF2B5EF4-FFF2-40B4-BE49-F238E27FC236}">
                <a16:creationId xmlns:a16="http://schemas.microsoft.com/office/drawing/2014/main" id="{01BA0045-6CF5-0940-B9C1-4DABC6E96C88}"/>
              </a:ext>
            </a:extLst>
          </p:cNvPr>
          <p:cNvSpPr>
            <a:spLocks noGrp="1"/>
          </p:cNvSpPr>
          <p:nvPr>
            <p:ph type="body" sz="quarter" idx="26"/>
          </p:nvPr>
        </p:nvSpPr>
        <p:spPr>
          <a:xfrm>
            <a:off x="6387450" y="3886200"/>
            <a:ext cx="2270039" cy="1600200"/>
          </a:xfrm>
        </p:spPr>
        <p:txBody>
          <a:bodyPr>
            <a:normAutofit/>
          </a:bodyPr>
          <a:lstStyle>
            <a:lvl1pPr marL="0" indent="0">
              <a:buNone/>
              <a:defRPr sz="1200">
                <a:solidFill>
                  <a:schemeClr val="tx1">
                    <a:lumMod val="50000"/>
                  </a:schemeClr>
                </a:solidFill>
              </a:defRPr>
            </a:lvl1pPr>
          </a:lstStyle>
          <a:p>
            <a:pPr lvl="0"/>
            <a:r>
              <a:rPr lang="en-US"/>
              <a:t>Click to edit Master text styles</a:t>
            </a:r>
          </a:p>
        </p:txBody>
      </p:sp>
      <p:sp>
        <p:nvSpPr>
          <p:cNvPr id="34" name="Text Placeholder 13">
            <a:extLst>
              <a:ext uri="{FF2B5EF4-FFF2-40B4-BE49-F238E27FC236}">
                <a16:creationId xmlns:a16="http://schemas.microsoft.com/office/drawing/2014/main" id="{197C5BB0-B25D-124D-829D-0A7BABB74C9C}"/>
              </a:ext>
            </a:extLst>
          </p:cNvPr>
          <p:cNvSpPr>
            <a:spLocks noGrp="1"/>
          </p:cNvSpPr>
          <p:nvPr>
            <p:ph type="body" sz="quarter" idx="27"/>
          </p:nvPr>
        </p:nvSpPr>
        <p:spPr>
          <a:xfrm>
            <a:off x="9278487" y="3352800"/>
            <a:ext cx="2270039" cy="457200"/>
          </a:xfrm>
        </p:spPr>
        <p:txBody>
          <a:bodyPr>
            <a:normAutofit/>
          </a:bodyPr>
          <a:lstStyle>
            <a:lvl1pPr marL="0" indent="0">
              <a:buNone/>
              <a:defRPr sz="1400" b="1" i="0" cap="all" baseline="0">
                <a:solidFill>
                  <a:schemeClr val="tx1">
                    <a:lumMod val="50000"/>
                  </a:schemeClr>
                </a:solidFill>
              </a:defRPr>
            </a:lvl1pPr>
          </a:lstStyle>
          <a:p>
            <a:pPr lvl="0"/>
            <a:r>
              <a:rPr lang="en-US"/>
              <a:t>Click to edit Master text styles</a:t>
            </a:r>
          </a:p>
        </p:txBody>
      </p:sp>
      <p:sp>
        <p:nvSpPr>
          <p:cNvPr id="35" name="Text Placeholder 17">
            <a:extLst>
              <a:ext uri="{FF2B5EF4-FFF2-40B4-BE49-F238E27FC236}">
                <a16:creationId xmlns:a16="http://schemas.microsoft.com/office/drawing/2014/main" id="{9B012229-AE11-AC4B-BF38-CC44FA3BC870}"/>
              </a:ext>
            </a:extLst>
          </p:cNvPr>
          <p:cNvSpPr>
            <a:spLocks noGrp="1"/>
          </p:cNvSpPr>
          <p:nvPr>
            <p:ph type="body" sz="quarter" idx="28"/>
          </p:nvPr>
        </p:nvSpPr>
        <p:spPr>
          <a:xfrm>
            <a:off x="9278487" y="3886200"/>
            <a:ext cx="2270039" cy="1600200"/>
          </a:xfrm>
        </p:spPr>
        <p:txBody>
          <a:bodyPr>
            <a:normAutofit/>
          </a:bodyPr>
          <a:lstStyle>
            <a:lvl1pPr marL="0" indent="0">
              <a:buNone/>
              <a:defRPr sz="1200">
                <a:solidFill>
                  <a:schemeClr val="tx1">
                    <a:lumMod val="50000"/>
                  </a:schemeClr>
                </a:solidFill>
              </a:defRPr>
            </a:lvl1pPr>
          </a:lstStyle>
          <a:p>
            <a:pPr lvl="0"/>
            <a:r>
              <a:rPr lang="en-US"/>
              <a:t>Click to edit Master text styles</a:t>
            </a:r>
          </a:p>
        </p:txBody>
      </p:sp>
      <p:sp>
        <p:nvSpPr>
          <p:cNvPr id="17" name="Content Placeholder 16">
            <a:extLst>
              <a:ext uri="{FF2B5EF4-FFF2-40B4-BE49-F238E27FC236}">
                <a16:creationId xmlns:a16="http://schemas.microsoft.com/office/drawing/2014/main" id="{2A8E896D-1888-4944-997F-E451C59CEF26}"/>
              </a:ext>
            </a:extLst>
          </p:cNvPr>
          <p:cNvSpPr>
            <a:spLocks noGrp="1"/>
          </p:cNvSpPr>
          <p:nvPr>
            <p:ph sz="quarter" idx="32" hasCustomPrompt="1"/>
          </p:nvPr>
        </p:nvSpPr>
        <p:spPr>
          <a:xfrm>
            <a:off x="1371600" y="2286000"/>
            <a:ext cx="685800" cy="685800"/>
          </a:xfrm>
          <a:prstGeom prst="ellipse">
            <a:avLst/>
          </a:prstGeom>
          <a:ln w="25400">
            <a:solidFill>
              <a:schemeClr val="bg1"/>
            </a:solidFill>
          </a:ln>
        </p:spPr>
        <p:txBody>
          <a:bodyPr anchor="ctr">
            <a:normAutofit/>
          </a:bodyPr>
          <a:lstStyle>
            <a:lvl1pPr marL="0" indent="0" algn="ctr">
              <a:buNone/>
              <a:defRPr sz="2800">
                <a:solidFill>
                  <a:schemeClr val="bg1"/>
                </a:solidFill>
              </a:defRPr>
            </a:lvl1pPr>
          </a:lstStyle>
          <a:p>
            <a:pPr lvl="0"/>
            <a:r>
              <a:rPr lang="en-US" dirty="0"/>
              <a:t>1</a:t>
            </a:r>
          </a:p>
        </p:txBody>
      </p:sp>
      <p:sp>
        <p:nvSpPr>
          <p:cNvPr id="20" name="Picture Placeholder 19">
            <a:extLst>
              <a:ext uri="{FF2B5EF4-FFF2-40B4-BE49-F238E27FC236}">
                <a16:creationId xmlns:a16="http://schemas.microsoft.com/office/drawing/2014/main" id="{FDCBBC08-9D63-4A41-8ED4-85F8C53F3D84}"/>
              </a:ext>
            </a:extLst>
          </p:cNvPr>
          <p:cNvSpPr>
            <a:spLocks noGrp="1"/>
          </p:cNvSpPr>
          <p:nvPr>
            <p:ph type="pic" sz="quarter" idx="33" hasCustomPrompt="1"/>
          </p:nvPr>
        </p:nvSpPr>
        <p:spPr>
          <a:xfrm>
            <a:off x="3386338" y="885568"/>
            <a:ext cx="2487168" cy="2359152"/>
          </a:xfrm>
          <a:solidFill>
            <a:schemeClr val="bg2"/>
          </a:solidFill>
        </p:spPr>
        <p:txBody>
          <a:bodyPr>
            <a:normAutofit/>
          </a:bodyPr>
          <a:lstStyle>
            <a:lvl1pPr marL="0" marR="0" indent="0" algn="ctr" defTabSz="914400" rtl="0" eaLnBrk="1" fontAlgn="auto" latinLnBrk="0" hangingPunct="1">
              <a:lnSpc>
                <a:spcPct val="90000"/>
              </a:lnSpc>
              <a:spcBef>
                <a:spcPts val="1000"/>
              </a:spcBef>
              <a:spcAft>
                <a:spcPts val="0"/>
              </a:spcAft>
              <a:buClr>
                <a:schemeClr val="tx2"/>
              </a:buClr>
              <a:buSzTx/>
              <a:buFontTx/>
              <a:buNone/>
              <a:tabLst/>
              <a:defRPr sz="1600" b="0">
                <a:solidFill>
                  <a:schemeClr val="tx2"/>
                </a:solidFill>
              </a:defRPr>
            </a:lvl1pPr>
          </a:lstStyle>
          <a:p>
            <a:pPr marL="228600" marR="0" lvl="0" indent="-228600" algn="l" defTabSz="914400" rtl="0" eaLnBrk="1" fontAlgn="auto" latinLnBrk="0" hangingPunct="1">
              <a:lnSpc>
                <a:spcPct val="90000"/>
              </a:lnSpc>
              <a:spcBef>
                <a:spcPts val="1000"/>
              </a:spcBef>
              <a:spcAft>
                <a:spcPts val="0"/>
              </a:spcAft>
              <a:buClr>
                <a:schemeClr val="tx2"/>
              </a:buClr>
              <a:buSzTx/>
              <a:buFont typeface="Wingdings" pitchFamily="2" charset="2"/>
              <a:buChar char="§"/>
              <a:tabLst/>
              <a:defRPr/>
            </a:pPr>
            <a:r>
              <a:rPr lang="en-US" dirty="0"/>
              <a:t>Insert Picture: </a:t>
            </a:r>
            <a:br>
              <a:rPr lang="en-US" dirty="0"/>
            </a:br>
            <a:r>
              <a:rPr lang="en-US" dirty="0"/>
              <a:t>1. Click picture icon </a:t>
            </a:r>
            <a:br>
              <a:rPr lang="en-US" dirty="0"/>
            </a:br>
            <a:r>
              <a:rPr lang="en-US" dirty="0"/>
              <a:t>2. Select/place picture</a:t>
            </a:r>
            <a:br>
              <a:rPr lang="en-US" dirty="0"/>
            </a:br>
            <a:r>
              <a:rPr lang="en-US" dirty="0"/>
              <a:t>3. Send to back</a:t>
            </a:r>
          </a:p>
          <a:p>
            <a:endParaRPr lang="en-US" dirty="0"/>
          </a:p>
        </p:txBody>
      </p:sp>
      <p:sp>
        <p:nvSpPr>
          <p:cNvPr id="43" name="Picture Placeholder 19">
            <a:extLst>
              <a:ext uri="{FF2B5EF4-FFF2-40B4-BE49-F238E27FC236}">
                <a16:creationId xmlns:a16="http://schemas.microsoft.com/office/drawing/2014/main" id="{20F26BB0-839F-7944-A115-F3DFC0DBA79D}"/>
              </a:ext>
            </a:extLst>
          </p:cNvPr>
          <p:cNvSpPr>
            <a:spLocks noGrp="1"/>
          </p:cNvSpPr>
          <p:nvPr>
            <p:ph type="pic" sz="quarter" idx="34" hasCustomPrompt="1"/>
          </p:nvPr>
        </p:nvSpPr>
        <p:spPr>
          <a:xfrm>
            <a:off x="6280367" y="885568"/>
            <a:ext cx="2487168" cy="2359152"/>
          </a:xfrm>
          <a:solidFill>
            <a:schemeClr val="bg2"/>
          </a:solidFill>
        </p:spPr>
        <p:txBody>
          <a:bodyPr>
            <a:normAutofit/>
          </a:bodyPr>
          <a:lstStyle>
            <a:lvl1pPr marL="0" marR="0" indent="0" algn="ctr" defTabSz="914400" rtl="0" eaLnBrk="1" fontAlgn="auto" latinLnBrk="0" hangingPunct="1">
              <a:lnSpc>
                <a:spcPct val="90000"/>
              </a:lnSpc>
              <a:spcBef>
                <a:spcPts val="1000"/>
              </a:spcBef>
              <a:spcAft>
                <a:spcPts val="0"/>
              </a:spcAft>
              <a:buClr>
                <a:schemeClr val="tx2"/>
              </a:buClr>
              <a:buSzTx/>
              <a:buFontTx/>
              <a:buNone/>
              <a:tabLst/>
              <a:defRPr sz="1600" b="0">
                <a:solidFill>
                  <a:schemeClr val="tx2"/>
                </a:solidFill>
              </a:defRPr>
            </a:lvl1pPr>
          </a:lstStyle>
          <a:p>
            <a:pPr marL="228600" marR="0" lvl="0" indent="-228600" algn="l" defTabSz="914400" rtl="0" eaLnBrk="1" fontAlgn="auto" latinLnBrk="0" hangingPunct="1">
              <a:lnSpc>
                <a:spcPct val="90000"/>
              </a:lnSpc>
              <a:spcBef>
                <a:spcPts val="1000"/>
              </a:spcBef>
              <a:spcAft>
                <a:spcPts val="0"/>
              </a:spcAft>
              <a:buClr>
                <a:schemeClr val="tx2"/>
              </a:buClr>
              <a:buSzTx/>
              <a:buFont typeface="Wingdings" pitchFamily="2" charset="2"/>
              <a:buChar char="§"/>
              <a:tabLst/>
              <a:defRPr/>
            </a:pPr>
            <a:r>
              <a:rPr lang="en-US" dirty="0"/>
              <a:t>Insert Picture: </a:t>
            </a:r>
            <a:br>
              <a:rPr lang="en-US" dirty="0"/>
            </a:br>
            <a:r>
              <a:rPr lang="en-US" dirty="0"/>
              <a:t>1. Click picture icon </a:t>
            </a:r>
            <a:br>
              <a:rPr lang="en-US" dirty="0"/>
            </a:br>
            <a:r>
              <a:rPr lang="en-US" dirty="0"/>
              <a:t>2. Select/place picture</a:t>
            </a:r>
            <a:br>
              <a:rPr lang="en-US" dirty="0"/>
            </a:br>
            <a:r>
              <a:rPr lang="en-US" dirty="0"/>
              <a:t>3. Send to back</a:t>
            </a:r>
          </a:p>
          <a:p>
            <a:endParaRPr lang="en-US" dirty="0"/>
          </a:p>
        </p:txBody>
      </p:sp>
      <p:sp>
        <p:nvSpPr>
          <p:cNvPr id="44" name="Picture Placeholder 19">
            <a:extLst>
              <a:ext uri="{FF2B5EF4-FFF2-40B4-BE49-F238E27FC236}">
                <a16:creationId xmlns:a16="http://schemas.microsoft.com/office/drawing/2014/main" id="{E604734B-EC80-2C47-991B-80C161F8E8A3}"/>
              </a:ext>
            </a:extLst>
          </p:cNvPr>
          <p:cNvSpPr>
            <a:spLocks noGrp="1"/>
          </p:cNvSpPr>
          <p:nvPr>
            <p:ph type="pic" sz="quarter" idx="35" hasCustomPrompt="1"/>
          </p:nvPr>
        </p:nvSpPr>
        <p:spPr>
          <a:xfrm>
            <a:off x="9174396" y="885568"/>
            <a:ext cx="2487168" cy="2359152"/>
          </a:xfrm>
          <a:solidFill>
            <a:schemeClr val="bg2"/>
          </a:solidFill>
        </p:spPr>
        <p:txBody>
          <a:bodyPr>
            <a:normAutofit/>
          </a:bodyPr>
          <a:lstStyle>
            <a:lvl1pPr marL="0" marR="0" indent="0" algn="ctr" defTabSz="914400" rtl="0" eaLnBrk="1" fontAlgn="auto" latinLnBrk="0" hangingPunct="1">
              <a:lnSpc>
                <a:spcPct val="90000"/>
              </a:lnSpc>
              <a:spcBef>
                <a:spcPts val="1000"/>
              </a:spcBef>
              <a:spcAft>
                <a:spcPts val="0"/>
              </a:spcAft>
              <a:buClr>
                <a:schemeClr val="tx2"/>
              </a:buClr>
              <a:buSzTx/>
              <a:buFontTx/>
              <a:buNone/>
              <a:tabLst/>
              <a:defRPr sz="1600" b="0">
                <a:solidFill>
                  <a:schemeClr val="tx2"/>
                </a:solidFill>
              </a:defRPr>
            </a:lvl1pPr>
          </a:lstStyle>
          <a:p>
            <a:pPr marL="228600" marR="0" lvl="0" indent="-228600" algn="l" defTabSz="914400" rtl="0" eaLnBrk="1" fontAlgn="auto" latinLnBrk="0" hangingPunct="1">
              <a:lnSpc>
                <a:spcPct val="90000"/>
              </a:lnSpc>
              <a:spcBef>
                <a:spcPts val="1000"/>
              </a:spcBef>
              <a:spcAft>
                <a:spcPts val="0"/>
              </a:spcAft>
              <a:buClr>
                <a:schemeClr val="tx2"/>
              </a:buClr>
              <a:buSzTx/>
              <a:buFont typeface="Wingdings" pitchFamily="2" charset="2"/>
              <a:buChar char="§"/>
              <a:tabLst/>
              <a:defRPr/>
            </a:pPr>
            <a:r>
              <a:rPr lang="en-US" dirty="0"/>
              <a:t>Insert Picture: </a:t>
            </a:r>
            <a:br>
              <a:rPr lang="en-US" dirty="0"/>
            </a:br>
            <a:r>
              <a:rPr lang="en-US" dirty="0"/>
              <a:t>1. Click picture icon </a:t>
            </a:r>
            <a:br>
              <a:rPr lang="en-US" dirty="0"/>
            </a:br>
            <a:r>
              <a:rPr lang="en-US" dirty="0"/>
              <a:t>2. Select/place picture</a:t>
            </a:r>
            <a:br>
              <a:rPr lang="en-US" dirty="0"/>
            </a:br>
            <a:r>
              <a:rPr lang="en-US" dirty="0"/>
              <a:t>3. Send to back</a:t>
            </a:r>
          </a:p>
          <a:p>
            <a:endParaRPr lang="en-US" dirty="0"/>
          </a:p>
        </p:txBody>
      </p:sp>
      <p:sp>
        <p:nvSpPr>
          <p:cNvPr id="45" name="Content Placeholder 16">
            <a:extLst>
              <a:ext uri="{FF2B5EF4-FFF2-40B4-BE49-F238E27FC236}">
                <a16:creationId xmlns:a16="http://schemas.microsoft.com/office/drawing/2014/main" id="{A956CE4A-E125-C949-B0F2-0934CFEA249A}"/>
              </a:ext>
            </a:extLst>
          </p:cNvPr>
          <p:cNvSpPr>
            <a:spLocks noGrp="1"/>
          </p:cNvSpPr>
          <p:nvPr>
            <p:ph sz="quarter" idx="36" hasCustomPrompt="1"/>
          </p:nvPr>
        </p:nvSpPr>
        <p:spPr>
          <a:xfrm>
            <a:off x="4343400" y="2286000"/>
            <a:ext cx="685800" cy="685800"/>
          </a:xfrm>
          <a:prstGeom prst="ellipse">
            <a:avLst/>
          </a:prstGeom>
          <a:ln w="25400">
            <a:solidFill>
              <a:schemeClr val="bg1"/>
            </a:solidFill>
          </a:ln>
        </p:spPr>
        <p:txBody>
          <a:bodyPr anchor="ctr">
            <a:normAutofit/>
          </a:bodyPr>
          <a:lstStyle>
            <a:lvl1pPr marL="0" indent="0" algn="ctr">
              <a:buNone/>
              <a:defRPr sz="2800">
                <a:solidFill>
                  <a:schemeClr val="bg1"/>
                </a:solidFill>
              </a:defRPr>
            </a:lvl1pPr>
          </a:lstStyle>
          <a:p>
            <a:pPr lvl="0"/>
            <a:r>
              <a:rPr lang="en-US" dirty="0"/>
              <a:t>2</a:t>
            </a:r>
          </a:p>
        </p:txBody>
      </p:sp>
      <p:sp>
        <p:nvSpPr>
          <p:cNvPr id="46" name="Content Placeholder 16">
            <a:extLst>
              <a:ext uri="{FF2B5EF4-FFF2-40B4-BE49-F238E27FC236}">
                <a16:creationId xmlns:a16="http://schemas.microsoft.com/office/drawing/2014/main" id="{7B392E17-990A-9B45-ACE0-39BF8630BCC2}"/>
              </a:ext>
            </a:extLst>
          </p:cNvPr>
          <p:cNvSpPr>
            <a:spLocks noGrp="1"/>
          </p:cNvSpPr>
          <p:nvPr>
            <p:ph sz="quarter" idx="37" hasCustomPrompt="1"/>
          </p:nvPr>
        </p:nvSpPr>
        <p:spPr>
          <a:xfrm>
            <a:off x="7162800" y="2286000"/>
            <a:ext cx="685800" cy="685800"/>
          </a:xfrm>
          <a:prstGeom prst="ellipse">
            <a:avLst/>
          </a:prstGeom>
          <a:ln w="25400">
            <a:solidFill>
              <a:schemeClr val="bg1"/>
            </a:solidFill>
          </a:ln>
        </p:spPr>
        <p:txBody>
          <a:bodyPr anchor="ctr">
            <a:normAutofit/>
          </a:bodyPr>
          <a:lstStyle>
            <a:lvl1pPr marL="0" indent="0" algn="ctr">
              <a:buNone/>
              <a:defRPr sz="2800">
                <a:solidFill>
                  <a:schemeClr val="bg1"/>
                </a:solidFill>
              </a:defRPr>
            </a:lvl1pPr>
          </a:lstStyle>
          <a:p>
            <a:pPr lvl="0"/>
            <a:r>
              <a:rPr lang="en-US" dirty="0"/>
              <a:t>3</a:t>
            </a:r>
          </a:p>
        </p:txBody>
      </p:sp>
      <p:sp>
        <p:nvSpPr>
          <p:cNvPr id="47" name="Content Placeholder 16">
            <a:extLst>
              <a:ext uri="{FF2B5EF4-FFF2-40B4-BE49-F238E27FC236}">
                <a16:creationId xmlns:a16="http://schemas.microsoft.com/office/drawing/2014/main" id="{1A493A84-E762-E841-B0A8-42FF0C680DD1}"/>
              </a:ext>
            </a:extLst>
          </p:cNvPr>
          <p:cNvSpPr>
            <a:spLocks noGrp="1"/>
          </p:cNvSpPr>
          <p:nvPr>
            <p:ph sz="quarter" idx="38" hasCustomPrompt="1"/>
          </p:nvPr>
        </p:nvSpPr>
        <p:spPr>
          <a:xfrm>
            <a:off x="10053686" y="2286000"/>
            <a:ext cx="685800" cy="685800"/>
          </a:xfrm>
          <a:prstGeom prst="ellipse">
            <a:avLst/>
          </a:prstGeom>
          <a:ln w="25400">
            <a:solidFill>
              <a:schemeClr val="bg1"/>
            </a:solidFill>
          </a:ln>
        </p:spPr>
        <p:txBody>
          <a:bodyPr anchor="ctr">
            <a:normAutofit/>
          </a:bodyPr>
          <a:lstStyle>
            <a:lvl1pPr marL="0" indent="0" algn="ctr">
              <a:buNone/>
              <a:defRPr sz="2800">
                <a:solidFill>
                  <a:schemeClr val="bg1"/>
                </a:solidFill>
              </a:defRPr>
            </a:lvl1pPr>
          </a:lstStyle>
          <a:p>
            <a:pPr lvl="0"/>
            <a:r>
              <a:rPr lang="en-US" dirty="0"/>
              <a:t>4</a:t>
            </a:r>
          </a:p>
        </p:txBody>
      </p:sp>
      <p:sp>
        <p:nvSpPr>
          <p:cNvPr id="23" name="Slide Number Placeholder 9">
            <a:extLst>
              <a:ext uri="{FF2B5EF4-FFF2-40B4-BE49-F238E27FC236}">
                <a16:creationId xmlns:a16="http://schemas.microsoft.com/office/drawing/2014/main" id="{8532201C-A775-9944-89AC-6620DA8DB172}"/>
              </a:ext>
            </a:extLst>
          </p:cNvPr>
          <p:cNvSpPr>
            <a:spLocks noGrp="1"/>
          </p:cNvSpPr>
          <p:nvPr>
            <p:ph type="sldNum" sz="quarter" idx="4"/>
          </p:nvPr>
        </p:nvSpPr>
        <p:spPr>
          <a:xfrm>
            <a:off x="9448800" y="6248401"/>
            <a:ext cx="2743200" cy="594822"/>
          </a:xfrm>
          <a:prstGeom prst="rect">
            <a:avLst/>
          </a:prstGeom>
        </p:spPr>
        <p:txBody>
          <a:bodyPr vert="horz" lIns="91440" tIns="45720" rIns="91440" bIns="45720" rtlCol="0" anchor="ctr"/>
          <a:lstStyle>
            <a:lvl1pPr algn="r">
              <a:defRPr sz="1200" b="0" i="0" baseline="0">
                <a:solidFill>
                  <a:schemeClr val="bg1"/>
                </a:solidFill>
                <a:latin typeface="Arial" panose="020B0604020202020204" pitchFamily="34" charset="0"/>
                <a:cs typeface="Arial" panose="020B0604020202020204" pitchFamily="34" charset="0"/>
              </a:defRPr>
            </a:lvl1pPr>
          </a:lstStyle>
          <a:p>
            <a:fld id="{5367269B-BB66-1242-895A-E957DF8587C7}" type="slidenum">
              <a:rPr lang="en-US" smtClean="0"/>
              <a:pPr/>
              <a:t>‹#›</a:t>
            </a:fld>
            <a:endParaRPr lang="en-US" dirty="0"/>
          </a:p>
        </p:txBody>
      </p:sp>
    </p:spTree>
    <p:extLst>
      <p:ext uri="{BB962C8B-B14F-4D97-AF65-F5344CB8AC3E}">
        <p14:creationId xmlns:p14="http://schemas.microsoft.com/office/powerpoint/2010/main" val="1069732201"/>
      </p:ext>
    </p:extLst>
  </p:cSld>
  <p:clrMapOvr>
    <a:masterClrMapping/>
  </p:clrMapOvr>
  <p:hf hdr="0" ftr="0"/>
  <p:extLst>
    <p:ext uri="{DCECCB84-F9BA-43D5-87BE-67443E8EF086}">
      <p15:sldGuideLst xmlns:p15="http://schemas.microsoft.com/office/powerpoint/2012/main">
        <p15:guide id="1" orient="horz" pos="216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4 column with images">
    <p:spTree>
      <p:nvGrpSpPr>
        <p:cNvPr id="1" name=""/>
        <p:cNvGrpSpPr/>
        <p:nvPr/>
      </p:nvGrpSpPr>
      <p:grpSpPr>
        <a:xfrm>
          <a:off x="0" y="0"/>
          <a:ext cx="0" cy="0"/>
          <a:chOff x="0" y="0"/>
          <a:chExt cx="0" cy="0"/>
        </a:xfrm>
      </p:grpSpPr>
      <p:sp>
        <p:nvSpPr>
          <p:cNvPr id="23" name="Slide Number Placeholder 9">
            <a:extLst>
              <a:ext uri="{FF2B5EF4-FFF2-40B4-BE49-F238E27FC236}">
                <a16:creationId xmlns:a16="http://schemas.microsoft.com/office/drawing/2014/main" id="{8532201C-A775-9944-89AC-6620DA8DB172}"/>
              </a:ext>
            </a:extLst>
          </p:cNvPr>
          <p:cNvSpPr>
            <a:spLocks noGrp="1"/>
          </p:cNvSpPr>
          <p:nvPr>
            <p:ph type="sldNum" sz="quarter" idx="4"/>
          </p:nvPr>
        </p:nvSpPr>
        <p:spPr>
          <a:xfrm>
            <a:off x="9448800" y="6248401"/>
            <a:ext cx="2743200" cy="594822"/>
          </a:xfrm>
          <a:prstGeom prst="rect">
            <a:avLst/>
          </a:prstGeom>
        </p:spPr>
        <p:txBody>
          <a:bodyPr vert="horz" lIns="91440" tIns="45720" rIns="91440" bIns="45720" rtlCol="0" anchor="ctr"/>
          <a:lstStyle>
            <a:lvl1pPr algn="r">
              <a:defRPr sz="1200" b="0" i="0" baseline="0">
                <a:solidFill>
                  <a:schemeClr val="bg1"/>
                </a:solidFill>
                <a:latin typeface="Arial" panose="020B0604020202020204" pitchFamily="34" charset="0"/>
                <a:cs typeface="Arial" panose="020B0604020202020204" pitchFamily="34" charset="0"/>
              </a:defRPr>
            </a:lvl1pPr>
          </a:lstStyle>
          <a:p>
            <a:fld id="{5367269B-BB66-1242-895A-E957DF8587C7}" type="slidenum">
              <a:rPr lang="en-US" smtClean="0"/>
              <a:pPr/>
              <a:t>‹#›</a:t>
            </a:fld>
            <a:endParaRPr lang="en-US" dirty="0"/>
          </a:p>
        </p:txBody>
      </p:sp>
      <p:sp>
        <p:nvSpPr>
          <p:cNvPr id="24" name="Picture Placeholder 6">
            <a:extLst>
              <a:ext uri="{FF2B5EF4-FFF2-40B4-BE49-F238E27FC236}">
                <a16:creationId xmlns:a16="http://schemas.microsoft.com/office/drawing/2014/main" id="{EC614FCE-D135-524D-ABFE-37F917FB5195}"/>
              </a:ext>
            </a:extLst>
          </p:cNvPr>
          <p:cNvSpPr>
            <a:spLocks noGrp="1"/>
          </p:cNvSpPr>
          <p:nvPr>
            <p:ph type="pic" sz="quarter" idx="29" hasCustomPrompt="1"/>
          </p:nvPr>
        </p:nvSpPr>
        <p:spPr>
          <a:xfrm>
            <a:off x="495300" y="1295400"/>
            <a:ext cx="2487168" cy="2362200"/>
          </a:xfrm>
          <a:solidFill>
            <a:schemeClr val="bg2"/>
          </a:solidFill>
        </p:spPr>
        <p:txBody>
          <a:bodyPr>
            <a:normAutofit/>
          </a:bodyPr>
          <a:lstStyle>
            <a:lvl1pPr marL="0" indent="0" algn="ctr">
              <a:buNone/>
              <a:defRPr sz="1600" b="0">
                <a:solidFill>
                  <a:schemeClr val="tx2"/>
                </a:solidFill>
              </a:defRPr>
            </a:lvl1pPr>
          </a:lstStyle>
          <a:p>
            <a:pPr lvl="0"/>
            <a:r>
              <a:rPr lang="en-US" dirty="0"/>
              <a:t>Insert Picture: </a:t>
            </a:r>
            <a:br>
              <a:rPr lang="en-US" dirty="0"/>
            </a:br>
            <a:r>
              <a:rPr lang="en-US" dirty="0"/>
              <a:t>1. Click picture icon </a:t>
            </a:r>
            <a:br>
              <a:rPr lang="en-US" dirty="0"/>
            </a:br>
            <a:r>
              <a:rPr lang="en-US" dirty="0"/>
              <a:t>2. Select/place picture</a:t>
            </a:r>
            <a:br>
              <a:rPr lang="en-US" dirty="0"/>
            </a:br>
            <a:r>
              <a:rPr lang="en-US" dirty="0"/>
              <a:t>3. Send to back</a:t>
            </a:r>
          </a:p>
        </p:txBody>
      </p:sp>
      <p:sp>
        <p:nvSpPr>
          <p:cNvPr id="25" name="Rectangle 24">
            <a:extLst>
              <a:ext uri="{FF2B5EF4-FFF2-40B4-BE49-F238E27FC236}">
                <a16:creationId xmlns:a16="http://schemas.microsoft.com/office/drawing/2014/main" id="{723064EC-1D09-0F4B-A899-63FC7CA43D86}"/>
              </a:ext>
            </a:extLst>
          </p:cNvPr>
          <p:cNvSpPr/>
          <p:nvPr userDrawn="1"/>
        </p:nvSpPr>
        <p:spPr>
          <a:xfrm>
            <a:off x="495301" y="3610232"/>
            <a:ext cx="2490188" cy="233336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1DFFC52-56EB-0145-8210-729D487B400B}"/>
              </a:ext>
            </a:extLst>
          </p:cNvPr>
          <p:cNvSpPr/>
          <p:nvPr userDrawn="1"/>
        </p:nvSpPr>
        <p:spPr>
          <a:xfrm>
            <a:off x="3386338" y="3610232"/>
            <a:ext cx="2490188" cy="233336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91B8F87-A15F-7646-8BFF-FC8BDB76DE67}"/>
              </a:ext>
            </a:extLst>
          </p:cNvPr>
          <p:cNvSpPr/>
          <p:nvPr userDrawn="1"/>
        </p:nvSpPr>
        <p:spPr>
          <a:xfrm>
            <a:off x="9168412" y="3610232"/>
            <a:ext cx="2490188" cy="233336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13">
            <a:extLst>
              <a:ext uri="{FF2B5EF4-FFF2-40B4-BE49-F238E27FC236}">
                <a16:creationId xmlns:a16="http://schemas.microsoft.com/office/drawing/2014/main" id="{E7DD36C4-1EF2-B247-9132-6208556AC7E0}"/>
              </a:ext>
            </a:extLst>
          </p:cNvPr>
          <p:cNvSpPr>
            <a:spLocks noGrp="1"/>
          </p:cNvSpPr>
          <p:nvPr>
            <p:ph type="body" sz="quarter" idx="16"/>
          </p:nvPr>
        </p:nvSpPr>
        <p:spPr>
          <a:xfrm>
            <a:off x="605376" y="3762632"/>
            <a:ext cx="2270039" cy="457200"/>
          </a:xfrm>
        </p:spPr>
        <p:txBody>
          <a:bodyPr>
            <a:normAutofit/>
          </a:bodyPr>
          <a:lstStyle>
            <a:lvl1pPr marL="0" indent="0">
              <a:buNone/>
              <a:defRPr sz="1400" b="1" i="0" cap="all" baseline="0">
                <a:solidFill>
                  <a:schemeClr val="tx1">
                    <a:lumMod val="50000"/>
                  </a:schemeClr>
                </a:solidFill>
              </a:defRPr>
            </a:lvl1pPr>
          </a:lstStyle>
          <a:p>
            <a:pPr lvl="0"/>
            <a:r>
              <a:rPr lang="en-US"/>
              <a:t>Click to edit Master text styles</a:t>
            </a:r>
          </a:p>
        </p:txBody>
      </p:sp>
      <p:sp>
        <p:nvSpPr>
          <p:cNvPr id="36" name="Text Placeholder 17">
            <a:extLst>
              <a:ext uri="{FF2B5EF4-FFF2-40B4-BE49-F238E27FC236}">
                <a16:creationId xmlns:a16="http://schemas.microsoft.com/office/drawing/2014/main" id="{A957CB41-F265-E940-8359-9DE3E006AA29}"/>
              </a:ext>
            </a:extLst>
          </p:cNvPr>
          <p:cNvSpPr>
            <a:spLocks noGrp="1"/>
          </p:cNvSpPr>
          <p:nvPr>
            <p:ph type="body" sz="quarter" idx="19"/>
          </p:nvPr>
        </p:nvSpPr>
        <p:spPr>
          <a:xfrm>
            <a:off x="605376" y="4296032"/>
            <a:ext cx="2270039" cy="1600200"/>
          </a:xfrm>
        </p:spPr>
        <p:txBody>
          <a:bodyPr>
            <a:normAutofit/>
          </a:bodyPr>
          <a:lstStyle>
            <a:lvl1pPr marL="0" indent="0">
              <a:buNone/>
              <a:defRPr sz="1200">
                <a:solidFill>
                  <a:schemeClr val="tx1">
                    <a:lumMod val="50000"/>
                  </a:schemeClr>
                </a:solidFill>
              </a:defRPr>
            </a:lvl1pPr>
          </a:lstStyle>
          <a:p>
            <a:pPr lvl="0"/>
            <a:r>
              <a:rPr lang="en-US"/>
              <a:t>Click to edit Master text styles</a:t>
            </a:r>
          </a:p>
        </p:txBody>
      </p:sp>
      <p:sp>
        <p:nvSpPr>
          <p:cNvPr id="37" name="Rectangle 36">
            <a:extLst>
              <a:ext uri="{FF2B5EF4-FFF2-40B4-BE49-F238E27FC236}">
                <a16:creationId xmlns:a16="http://schemas.microsoft.com/office/drawing/2014/main" id="{185A3A4B-34F0-0B43-B152-0841F8A29120}"/>
              </a:ext>
            </a:extLst>
          </p:cNvPr>
          <p:cNvSpPr/>
          <p:nvPr userDrawn="1"/>
        </p:nvSpPr>
        <p:spPr>
          <a:xfrm>
            <a:off x="6277375" y="3610232"/>
            <a:ext cx="2490188" cy="233336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13">
            <a:extLst>
              <a:ext uri="{FF2B5EF4-FFF2-40B4-BE49-F238E27FC236}">
                <a16:creationId xmlns:a16="http://schemas.microsoft.com/office/drawing/2014/main" id="{163CC834-E909-AA40-A4D1-542936C8A41B}"/>
              </a:ext>
            </a:extLst>
          </p:cNvPr>
          <p:cNvSpPr>
            <a:spLocks noGrp="1"/>
          </p:cNvSpPr>
          <p:nvPr>
            <p:ph type="body" sz="quarter" idx="23"/>
          </p:nvPr>
        </p:nvSpPr>
        <p:spPr>
          <a:xfrm>
            <a:off x="3496413" y="3762632"/>
            <a:ext cx="2270039" cy="457200"/>
          </a:xfrm>
        </p:spPr>
        <p:txBody>
          <a:bodyPr>
            <a:normAutofit/>
          </a:bodyPr>
          <a:lstStyle>
            <a:lvl1pPr marL="0" indent="0">
              <a:buNone/>
              <a:defRPr sz="1400" b="1" i="0" cap="all" baseline="0">
                <a:solidFill>
                  <a:schemeClr val="tx1">
                    <a:lumMod val="50000"/>
                  </a:schemeClr>
                </a:solidFill>
              </a:defRPr>
            </a:lvl1pPr>
          </a:lstStyle>
          <a:p>
            <a:pPr lvl="0"/>
            <a:r>
              <a:rPr lang="en-US"/>
              <a:t>Click to edit Master text styles</a:t>
            </a:r>
          </a:p>
        </p:txBody>
      </p:sp>
      <p:sp>
        <p:nvSpPr>
          <p:cNvPr id="39" name="Text Placeholder 17">
            <a:extLst>
              <a:ext uri="{FF2B5EF4-FFF2-40B4-BE49-F238E27FC236}">
                <a16:creationId xmlns:a16="http://schemas.microsoft.com/office/drawing/2014/main" id="{F6A5469F-1D28-7442-849E-53C7E2C0AA3B}"/>
              </a:ext>
            </a:extLst>
          </p:cNvPr>
          <p:cNvSpPr>
            <a:spLocks noGrp="1"/>
          </p:cNvSpPr>
          <p:nvPr>
            <p:ph type="body" sz="quarter" idx="24"/>
          </p:nvPr>
        </p:nvSpPr>
        <p:spPr>
          <a:xfrm>
            <a:off x="3496413" y="4296032"/>
            <a:ext cx="2270039" cy="1600200"/>
          </a:xfrm>
        </p:spPr>
        <p:txBody>
          <a:bodyPr>
            <a:normAutofit/>
          </a:bodyPr>
          <a:lstStyle>
            <a:lvl1pPr marL="0" indent="0">
              <a:buNone/>
              <a:defRPr sz="1200">
                <a:solidFill>
                  <a:schemeClr val="tx1">
                    <a:lumMod val="50000"/>
                  </a:schemeClr>
                </a:solidFill>
              </a:defRPr>
            </a:lvl1pPr>
          </a:lstStyle>
          <a:p>
            <a:pPr lvl="0"/>
            <a:r>
              <a:rPr lang="en-US"/>
              <a:t>Click to edit Master text styles</a:t>
            </a:r>
          </a:p>
        </p:txBody>
      </p:sp>
      <p:sp>
        <p:nvSpPr>
          <p:cNvPr id="40" name="Text Placeholder 13">
            <a:extLst>
              <a:ext uri="{FF2B5EF4-FFF2-40B4-BE49-F238E27FC236}">
                <a16:creationId xmlns:a16="http://schemas.microsoft.com/office/drawing/2014/main" id="{029D74AA-E090-1E4F-BE00-A5B4CAAFF02B}"/>
              </a:ext>
            </a:extLst>
          </p:cNvPr>
          <p:cNvSpPr>
            <a:spLocks noGrp="1"/>
          </p:cNvSpPr>
          <p:nvPr>
            <p:ph type="body" sz="quarter" idx="25"/>
          </p:nvPr>
        </p:nvSpPr>
        <p:spPr>
          <a:xfrm>
            <a:off x="6387450" y="3762632"/>
            <a:ext cx="2270039" cy="457200"/>
          </a:xfrm>
        </p:spPr>
        <p:txBody>
          <a:bodyPr>
            <a:normAutofit/>
          </a:bodyPr>
          <a:lstStyle>
            <a:lvl1pPr marL="0" indent="0">
              <a:buNone/>
              <a:defRPr sz="1400" b="1" i="0" cap="all" baseline="0">
                <a:solidFill>
                  <a:schemeClr val="tx1">
                    <a:lumMod val="50000"/>
                  </a:schemeClr>
                </a:solidFill>
              </a:defRPr>
            </a:lvl1pPr>
          </a:lstStyle>
          <a:p>
            <a:pPr lvl="0"/>
            <a:r>
              <a:rPr lang="en-US"/>
              <a:t>Click to edit Master text styles</a:t>
            </a:r>
          </a:p>
        </p:txBody>
      </p:sp>
      <p:sp>
        <p:nvSpPr>
          <p:cNvPr id="41" name="Text Placeholder 17">
            <a:extLst>
              <a:ext uri="{FF2B5EF4-FFF2-40B4-BE49-F238E27FC236}">
                <a16:creationId xmlns:a16="http://schemas.microsoft.com/office/drawing/2014/main" id="{C0AC9A0B-E560-FA45-809B-ACA1B72664CC}"/>
              </a:ext>
            </a:extLst>
          </p:cNvPr>
          <p:cNvSpPr>
            <a:spLocks noGrp="1"/>
          </p:cNvSpPr>
          <p:nvPr>
            <p:ph type="body" sz="quarter" idx="26"/>
          </p:nvPr>
        </p:nvSpPr>
        <p:spPr>
          <a:xfrm>
            <a:off x="6387450" y="4296032"/>
            <a:ext cx="2270039" cy="1600200"/>
          </a:xfrm>
        </p:spPr>
        <p:txBody>
          <a:bodyPr>
            <a:normAutofit/>
          </a:bodyPr>
          <a:lstStyle>
            <a:lvl1pPr marL="0" indent="0">
              <a:buNone/>
              <a:defRPr sz="1200">
                <a:solidFill>
                  <a:schemeClr val="tx1">
                    <a:lumMod val="50000"/>
                  </a:schemeClr>
                </a:solidFill>
              </a:defRPr>
            </a:lvl1pPr>
          </a:lstStyle>
          <a:p>
            <a:pPr lvl="0"/>
            <a:r>
              <a:rPr lang="en-US"/>
              <a:t>Click to edit Master text styles</a:t>
            </a:r>
          </a:p>
        </p:txBody>
      </p:sp>
      <p:sp>
        <p:nvSpPr>
          <p:cNvPr id="48" name="Text Placeholder 13">
            <a:extLst>
              <a:ext uri="{FF2B5EF4-FFF2-40B4-BE49-F238E27FC236}">
                <a16:creationId xmlns:a16="http://schemas.microsoft.com/office/drawing/2014/main" id="{BF9005B3-D746-E944-A4A6-F229858E5C55}"/>
              </a:ext>
            </a:extLst>
          </p:cNvPr>
          <p:cNvSpPr>
            <a:spLocks noGrp="1"/>
          </p:cNvSpPr>
          <p:nvPr>
            <p:ph type="body" sz="quarter" idx="27"/>
          </p:nvPr>
        </p:nvSpPr>
        <p:spPr>
          <a:xfrm>
            <a:off x="9278487" y="3762632"/>
            <a:ext cx="2270039" cy="457200"/>
          </a:xfrm>
        </p:spPr>
        <p:txBody>
          <a:bodyPr>
            <a:normAutofit/>
          </a:bodyPr>
          <a:lstStyle>
            <a:lvl1pPr marL="0" indent="0">
              <a:buNone/>
              <a:defRPr sz="1400" b="1" i="0" cap="all" baseline="0">
                <a:solidFill>
                  <a:schemeClr val="tx1">
                    <a:lumMod val="50000"/>
                  </a:schemeClr>
                </a:solidFill>
              </a:defRPr>
            </a:lvl1pPr>
          </a:lstStyle>
          <a:p>
            <a:pPr lvl="0"/>
            <a:r>
              <a:rPr lang="en-US"/>
              <a:t>Click to edit Master text styles</a:t>
            </a:r>
          </a:p>
        </p:txBody>
      </p:sp>
      <p:sp>
        <p:nvSpPr>
          <p:cNvPr id="49" name="Text Placeholder 17">
            <a:extLst>
              <a:ext uri="{FF2B5EF4-FFF2-40B4-BE49-F238E27FC236}">
                <a16:creationId xmlns:a16="http://schemas.microsoft.com/office/drawing/2014/main" id="{5E12B0AA-D719-2E41-9087-5A252ECFE691}"/>
              </a:ext>
            </a:extLst>
          </p:cNvPr>
          <p:cNvSpPr>
            <a:spLocks noGrp="1"/>
          </p:cNvSpPr>
          <p:nvPr>
            <p:ph type="body" sz="quarter" idx="28"/>
          </p:nvPr>
        </p:nvSpPr>
        <p:spPr>
          <a:xfrm>
            <a:off x="9278487" y="4296032"/>
            <a:ext cx="2270039" cy="1600200"/>
          </a:xfrm>
        </p:spPr>
        <p:txBody>
          <a:bodyPr>
            <a:normAutofit/>
          </a:bodyPr>
          <a:lstStyle>
            <a:lvl1pPr marL="0" indent="0">
              <a:buNone/>
              <a:defRPr sz="1200">
                <a:solidFill>
                  <a:schemeClr val="tx1">
                    <a:lumMod val="50000"/>
                  </a:schemeClr>
                </a:solidFill>
              </a:defRPr>
            </a:lvl1pPr>
          </a:lstStyle>
          <a:p>
            <a:pPr lvl="0"/>
            <a:r>
              <a:rPr lang="en-US"/>
              <a:t>Click to edit Master text styles</a:t>
            </a:r>
          </a:p>
        </p:txBody>
      </p:sp>
      <p:sp>
        <p:nvSpPr>
          <p:cNvPr id="50" name="Content Placeholder 16">
            <a:extLst>
              <a:ext uri="{FF2B5EF4-FFF2-40B4-BE49-F238E27FC236}">
                <a16:creationId xmlns:a16="http://schemas.microsoft.com/office/drawing/2014/main" id="{758CC112-23C6-1947-A311-15ACDB1C85B1}"/>
              </a:ext>
            </a:extLst>
          </p:cNvPr>
          <p:cNvSpPr>
            <a:spLocks noGrp="1"/>
          </p:cNvSpPr>
          <p:nvPr>
            <p:ph sz="quarter" idx="32" hasCustomPrompt="1"/>
          </p:nvPr>
        </p:nvSpPr>
        <p:spPr>
          <a:xfrm>
            <a:off x="1371600" y="2695832"/>
            <a:ext cx="685800" cy="685800"/>
          </a:xfrm>
          <a:prstGeom prst="ellipse">
            <a:avLst/>
          </a:prstGeom>
          <a:ln w="25400">
            <a:solidFill>
              <a:schemeClr val="bg1"/>
            </a:solidFill>
          </a:ln>
        </p:spPr>
        <p:txBody>
          <a:bodyPr anchor="ctr">
            <a:normAutofit/>
          </a:bodyPr>
          <a:lstStyle>
            <a:lvl1pPr marL="0" indent="0" algn="ctr">
              <a:buNone/>
              <a:defRPr sz="2800">
                <a:solidFill>
                  <a:schemeClr val="bg1"/>
                </a:solidFill>
              </a:defRPr>
            </a:lvl1pPr>
          </a:lstStyle>
          <a:p>
            <a:pPr lvl="0"/>
            <a:r>
              <a:rPr lang="en-US" dirty="0"/>
              <a:t>1</a:t>
            </a:r>
          </a:p>
        </p:txBody>
      </p:sp>
      <p:sp>
        <p:nvSpPr>
          <p:cNvPr id="51" name="Picture Placeholder 19">
            <a:extLst>
              <a:ext uri="{FF2B5EF4-FFF2-40B4-BE49-F238E27FC236}">
                <a16:creationId xmlns:a16="http://schemas.microsoft.com/office/drawing/2014/main" id="{133AC4C4-A655-3D41-BA33-72DF2EF9570E}"/>
              </a:ext>
            </a:extLst>
          </p:cNvPr>
          <p:cNvSpPr>
            <a:spLocks noGrp="1"/>
          </p:cNvSpPr>
          <p:nvPr>
            <p:ph type="pic" sz="quarter" idx="33" hasCustomPrompt="1"/>
          </p:nvPr>
        </p:nvSpPr>
        <p:spPr>
          <a:xfrm>
            <a:off x="3386338" y="1295400"/>
            <a:ext cx="2487168" cy="2359152"/>
          </a:xfrm>
          <a:solidFill>
            <a:schemeClr val="bg2"/>
          </a:solidFill>
        </p:spPr>
        <p:txBody>
          <a:bodyPr>
            <a:normAutofit/>
          </a:bodyPr>
          <a:lstStyle>
            <a:lvl1pPr marL="0" marR="0" indent="0" algn="ctr" defTabSz="914400" rtl="0" eaLnBrk="1" fontAlgn="auto" latinLnBrk="0" hangingPunct="1">
              <a:lnSpc>
                <a:spcPct val="90000"/>
              </a:lnSpc>
              <a:spcBef>
                <a:spcPts val="1000"/>
              </a:spcBef>
              <a:spcAft>
                <a:spcPts val="0"/>
              </a:spcAft>
              <a:buClr>
                <a:schemeClr val="tx2"/>
              </a:buClr>
              <a:buSzTx/>
              <a:buFontTx/>
              <a:buNone/>
              <a:tabLst/>
              <a:defRPr sz="1600" b="0">
                <a:solidFill>
                  <a:schemeClr val="tx2"/>
                </a:solidFill>
              </a:defRPr>
            </a:lvl1pPr>
          </a:lstStyle>
          <a:p>
            <a:pPr marL="228600" marR="0" lvl="0" indent="-228600" algn="l" defTabSz="914400" rtl="0" eaLnBrk="1" fontAlgn="auto" latinLnBrk="0" hangingPunct="1">
              <a:lnSpc>
                <a:spcPct val="90000"/>
              </a:lnSpc>
              <a:spcBef>
                <a:spcPts val="1000"/>
              </a:spcBef>
              <a:spcAft>
                <a:spcPts val="0"/>
              </a:spcAft>
              <a:buClr>
                <a:schemeClr val="tx2"/>
              </a:buClr>
              <a:buSzTx/>
              <a:buFont typeface="Wingdings" pitchFamily="2" charset="2"/>
              <a:buChar char="§"/>
              <a:tabLst/>
              <a:defRPr/>
            </a:pPr>
            <a:r>
              <a:rPr lang="en-US" dirty="0"/>
              <a:t>Insert Picture: </a:t>
            </a:r>
            <a:br>
              <a:rPr lang="en-US" dirty="0"/>
            </a:br>
            <a:r>
              <a:rPr lang="en-US" dirty="0"/>
              <a:t>1. Click picture icon </a:t>
            </a:r>
            <a:br>
              <a:rPr lang="en-US" dirty="0"/>
            </a:br>
            <a:r>
              <a:rPr lang="en-US" dirty="0"/>
              <a:t>2. Select/place picture</a:t>
            </a:r>
            <a:br>
              <a:rPr lang="en-US" dirty="0"/>
            </a:br>
            <a:r>
              <a:rPr lang="en-US" dirty="0"/>
              <a:t>3. Send to back</a:t>
            </a:r>
          </a:p>
          <a:p>
            <a:endParaRPr lang="en-US" dirty="0"/>
          </a:p>
        </p:txBody>
      </p:sp>
      <p:sp>
        <p:nvSpPr>
          <p:cNvPr id="52" name="Picture Placeholder 19">
            <a:extLst>
              <a:ext uri="{FF2B5EF4-FFF2-40B4-BE49-F238E27FC236}">
                <a16:creationId xmlns:a16="http://schemas.microsoft.com/office/drawing/2014/main" id="{884DFE96-B4B4-E943-B456-C366B8247D23}"/>
              </a:ext>
            </a:extLst>
          </p:cNvPr>
          <p:cNvSpPr>
            <a:spLocks noGrp="1"/>
          </p:cNvSpPr>
          <p:nvPr>
            <p:ph type="pic" sz="quarter" idx="34" hasCustomPrompt="1"/>
          </p:nvPr>
        </p:nvSpPr>
        <p:spPr>
          <a:xfrm>
            <a:off x="6280367" y="1295400"/>
            <a:ext cx="2487168" cy="2359152"/>
          </a:xfrm>
          <a:solidFill>
            <a:schemeClr val="bg2"/>
          </a:solidFill>
        </p:spPr>
        <p:txBody>
          <a:bodyPr>
            <a:normAutofit/>
          </a:bodyPr>
          <a:lstStyle>
            <a:lvl1pPr marL="0" marR="0" indent="0" algn="ctr" defTabSz="914400" rtl="0" eaLnBrk="1" fontAlgn="auto" latinLnBrk="0" hangingPunct="1">
              <a:lnSpc>
                <a:spcPct val="90000"/>
              </a:lnSpc>
              <a:spcBef>
                <a:spcPts val="1000"/>
              </a:spcBef>
              <a:spcAft>
                <a:spcPts val="0"/>
              </a:spcAft>
              <a:buClr>
                <a:schemeClr val="tx2"/>
              </a:buClr>
              <a:buSzTx/>
              <a:buFontTx/>
              <a:buNone/>
              <a:tabLst/>
              <a:defRPr sz="1600" b="0">
                <a:solidFill>
                  <a:schemeClr val="tx2"/>
                </a:solidFill>
              </a:defRPr>
            </a:lvl1pPr>
          </a:lstStyle>
          <a:p>
            <a:pPr marL="228600" marR="0" lvl="0" indent="-228600" algn="l" defTabSz="914400" rtl="0" eaLnBrk="1" fontAlgn="auto" latinLnBrk="0" hangingPunct="1">
              <a:lnSpc>
                <a:spcPct val="90000"/>
              </a:lnSpc>
              <a:spcBef>
                <a:spcPts val="1000"/>
              </a:spcBef>
              <a:spcAft>
                <a:spcPts val="0"/>
              </a:spcAft>
              <a:buClr>
                <a:schemeClr val="tx2"/>
              </a:buClr>
              <a:buSzTx/>
              <a:buFont typeface="Wingdings" pitchFamily="2" charset="2"/>
              <a:buChar char="§"/>
              <a:tabLst/>
              <a:defRPr/>
            </a:pPr>
            <a:r>
              <a:rPr lang="en-US" dirty="0"/>
              <a:t>Insert Picture: </a:t>
            </a:r>
            <a:br>
              <a:rPr lang="en-US" dirty="0"/>
            </a:br>
            <a:r>
              <a:rPr lang="en-US" dirty="0"/>
              <a:t>1. Click picture icon </a:t>
            </a:r>
            <a:br>
              <a:rPr lang="en-US" dirty="0"/>
            </a:br>
            <a:r>
              <a:rPr lang="en-US" dirty="0"/>
              <a:t>2. Select/place picture</a:t>
            </a:r>
            <a:br>
              <a:rPr lang="en-US" dirty="0"/>
            </a:br>
            <a:r>
              <a:rPr lang="en-US" dirty="0"/>
              <a:t>3. Send to back</a:t>
            </a:r>
          </a:p>
          <a:p>
            <a:endParaRPr lang="en-US" dirty="0"/>
          </a:p>
        </p:txBody>
      </p:sp>
      <p:sp>
        <p:nvSpPr>
          <p:cNvPr id="53" name="Picture Placeholder 19">
            <a:extLst>
              <a:ext uri="{FF2B5EF4-FFF2-40B4-BE49-F238E27FC236}">
                <a16:creationId xmlns:a16="http://schemas.microsoft.com/office/drawing/2014/main" id="{232B9460-D0DE-E44E-8D28-5FDC4D034C61}"/>
              </a:ext>
            </a:extLst>
          </p:cNvPr>
          <p:cNvSpPr>
            <a:spLocks noGrp="1"/>
          </p:cNvSpPr>
          <p:nvPr>
            <p:ph type="pic" sz="quarter" idx="35" hasCustomPrompt="1"/>
          </p:nvPr>
        </p:nvSpPr>
        <p:spPr>
          <a:xfrm>
            <a:off x="9174396" y="1295400"/>
            <a:ext cx="2487168" cy="2359152"/>
          </a:xfrm>
          <a:solidFill>
            <a:schemeClr val="bg2"/>
          </a:solidFill>
        </p:spPr>
        <p:txBody>
          <a:bodyPr>
            <a:normAutofit/>
          </a:bodyPr>
          <a:lstStyle>
            <a:lvl1pPr marL="0" marR="0" indent="0" algn="ctr" defTabSz="914400" rtl="0" eaLnBrk="1" fontAlgn="auto" latinLnBrk="0" hangingPunct="1">
              <a:lnSpc>
                <a:spcPct val="90000"/>
              </a:lnSpc>
              <a:spcBef>
                <a:spcPts val="1000"/>
              </a:spcBef>
              <a:spcAft>
                <a:spcPts val="0"/>
              </a:spcAft>
              <a:buClr>
                <a:schemeClr val="tx2"/>
              </a:buClr>
              <a:buSzTx/>
              <a:buFontTx/>
              <a:buNone/>
              <a:tabLst/>
              <a:defRPr sz="1600" b="0">
                <a:solidFill>
                  <a:schemeClr val="tx2"/>
                </a:solidFill>
              </a:defRPr>
            </a:lvl1pPr>
          </a:lstStyle>
          <a:p>
            <a:pPr marL="228600" marR="0" lvl="0" indent="-228600" algn="l" defTabSz="914400" rtl="0" eaLnBrk="1" fontAlgn="auto" latinLnBrk="0" hangingPunct="1">
              <a:lnSpc>
                <a:spcPct val="90000"/>
              </a:lnSpc>
              <a:spcBef>
                <a:spcPts val="1000"/>
              </a:spcBef>
              <a:spcAft>
                <a:spcPts val="0"/>
              </a:spcAft>
              <a:buClr>
                <a:schemeClr val="tx2"/>
              </a:buClr>
              <a:buSzTx/>
              <a:buFont typeface="Wingdings" pitchFamily="2" charset="2"/>
              <a:buChar char="§"/>
              <a:tabLst/>
              <a:defRPr/>
            </a:pPr>
            <a:r>
              <a:rPr lang="en-US" dirty="0"/>
              <a:t>Insert Picture: </a:t>
            </a:r>
            <a:br>
              <a:rPr lang="en-US" dirty="0"/>
            </a:br>
            <a:r>
              <a:rPr lang="en-US" dirty="0"/>
              <a:t>1. Click picture icon </a:t>
            </a:r>
            <a:br>
              <a:rPr lang="en-US" dirty="0"/>
            </a:br>
            <a:r>
              <a:rPr lang="en-US" dirty="0"/>
              <a:t>2. Select/place picture</a:t>
            </a:r>
            <a:br>
              <a:rPr lang="en-US" dirty="0"/>
            </a:br>
            <a:r>
              <a:rPr lang="en-US" dirty="0"/>
              <a:t>3. Send to back</a:t>
            </a:r>
          </a:p>
          <a:p>
            <a:endParaRPr lang="en-US" dirty="0"/>
          </a:p>
        </p:txBody>
      </p:sp>
      <p:sp>
        <p:nvSpPr>
          <p:cNvPr id="54" name="Content Placeholder 16">
            <a:extLst>
              <a:ext uri="{FF2B5EF4-FFF2-40B4-BE49-F238E27FC236}">
                <a16:creationId xmlns:a16="http://schemas.microsoft.com/office/drawing/2014/main" id="{520E79D3-EA27-B248-95E3-BBF5EC07CEBD}"/>
              </a:ext>
            </a:extLst>
          </p:cNvPr>
          <p:cNvSpPr>
            <a:spLocks noGrp="1"/>
          </p:cNvSpPr>
          <p:nvPr>
            <p:ph sz="quarter" idx="36" hasCustomPrompt="1"/>
          </p:nvPr>
        </p:nvSpPr>
        <p:spPr>
          <a:xfrm>
            <a:off x="4343400" y="2695832"/>
            <a:ext cx="685800" cy="685800"/>
          </a:xfrm>
          <a:prstGeom prst="ellipse">
            <a:avLst/>
          </a:prstGeom>
          <a:ln w="25400">
            <a:solidFill>
              <a:schemeClr val="bg1"/>
            </a:solidFill>
          </a:ln>
        </p:spPr>
        <p:txBody>
          <a:bodyPr anchor="ctr">
            <a:normAutofit/>
          </a:bodyPr>
          <a:lstStyle>
            <a:lvl1pPr marL="0" indent="0" algn="ctr">
              <a:buNone/>
              <a:defRPr sz="2800">
                <a:solidFill>
                  <a:schemeClr val="bg1"/>
                </a:solidFill>
              </a:defRPr>
            </a:lvl1pPr>
          </a:lstStyle>
          <a:p>
            <a:pPr lvl="0"/>
            <a:r>
              <a:rPr lang="en-US" dirty="0"/>
              <a:t>2</a:t>
            </a:r>
          </a:p>
        </p:txBody>
      </p:sp>
      <p:sp>
        <p:nvSpPr>
          <p:cNvPr id="55" name="Content Placeholder 16">
            <a:extLst>
              <a:ext uri="{FF2B5EF4-FFF2-40B4-BE49-F238E27FC236}">
                <a16:creationId xmlns:a16="http://schemas.microsoft.com/office/drawing/2014/main" id="{2DB1C66F-21CE-294A-B166-04F9F06733E3}"/>
              </a:ext>
            </a:extLst>
          </p:cNvPr>
          <p:cNvSpPr>
            <a:spLocks noGrp="1"/>
          </p:cNvSpPr>
          <p:nvPr>
            <p:ph sz="quarter" idx="37" hasCustomPrompt="1"/>
          </p:nvPr>
        </p:nvSpPr>
        <p:spPr>
          <a:xfrm>
            <a:off x="7162800" y="2695832"/>
            <a:ext cx="685800" cy="685800"/>
          </a:xfrm>
          <a:prstGeom prst="ellipse">
            <a:avLst/>
          </a:prstGeom>
          <a:ln w="25400">
            <a:solidFill>
              <a:schemeClr val="bg1"/>
            </a:solidFill>
          </a:ln>
        </p:spPr>
        <p:txBody>
          <a:bodyPr anchor="ctr">
            <a:normAutofit/>
          </a:bodyPr>
          <a:lstStyle>
            <a:lvl1pPr marL="0" indent="0" algn="ctr">
              <a:buNone/>
              <a:defRPr sz="2800">
                <a:solidFill>
                  <a:schemeClr val="bg1"/>
                </a:solidFill>
              </a:defRPr>
            </a:lvl1pPr>
          </a:lstStyle>
          <a:p>
            <a:pPr lvl="0"/>
            <a:r>
              <a:rPr lang="en-US" dirty="0"/>
              <a:t>3</a:t>
            </a:r>
          </a:p>
        </p:txBody>
      </p:sp>
      <p:sp>
        <p:nvSpPr>
          <p:cNvPr id="56" name="Content Placeholder 16">
            <a:extLst>
              <a:ext uri="{FF2B5EF4-FFF2-40B4-BE49-F238E27FC236}">
                <a16:creationId xmlns:a16="http://schemas.microsoft.com/office/drawing/2014/main" id="{33A75FB2-CC5E-B246-AA70-1B9DBE4109E1}"/>
              </a:ext>
            </a:extLst>
          </p:cNvPr>
          <p:cNvSpPr>
            <a:spLocks noGrp="1"/>
          </p:cNvSpPr>
          <p:nvPr>
            <p:ph sz="quarter" idx="38" hasCustomPrompt="1"/>
          </p:nvPr>
        </p:nvSpPr>
        <p:spPr>
          <a:xfrm>
            <a:off x="10053686" y="2695832"/>
            <a:ext cx="685800" cy="685800"/>
          </a:xfrm>
          <a:prstGeom prst="ellipse">
            <a:avLst/>
          </a:prstGeom>
          <a:ln w="25400">
            <a:solidFill>
              <a:schemeClr val="bg1"/>
            </a:solidFill>
          </a:ln>
        </p:spPr>
        <p:txBody>
          <a:bodyPr anchor="ctr">
            <a:normAutofit/>
          </a:bodyPr>
          <a:lstStyle>
            <a:lvl1pPr marL="0" indent="0" algn="ctr">
              <a:buNone/>
              <a:defRPr sz="2800">
                <a:solidFill>
                  <a:schemeClr val="bg1"/>
                </a:solidFill>
              </a:defRPr>
            </a:lvl1pPr>
          </a:lstStyle>
          <a:p>
            <a:pPr lvl="0"/>
            <a:r>
              <a:rPr lang="en-US" dirty="0"/>
              <a:t>4</a:t>
            </a:r>
          </a:p>
        </p:txBody>
      </p:sp>
      <p:sp>
        <p:nvSpPr>
          <p:cNvPr id="57" name="Title 1">
            <a:extLst>
              <a:ext uri="{FF2B5EF4-FFF2-40B4-BE49-F238E27FC236}">
                <a16:creationId xmlns:a16="http://schemas.microsoft.com/office/drawing/2014/main" id="{27D8FA9B-737C-AC4B-AB2B-757E7E02CA73}"/>
              </a:ext>
            </a:extLst>
          </p:cNvPr>
          <p:cNvSpPr>
            <a:spLocks noGrp="1"/>
          </p:cNvSpPr>
          <p:nvPr>
            <p:ph type="title" hasCustomPrompt="1"/>
          </p:nvPr>
        </p:nvSpPr>
        <p:spPr>
          <a:xfrm>
            <a:off x="490818" y="14777"/>
            <a:ext cx="11167782" cy="1175289"/>
          </a:xfrm>
        </p:spPr>
        <p:txBody>
          <a:bodyPr/>
          <a:lstStyle/>
          <a:p>
            <a:r>
              <a:rPr lang="en-US" dirty="0"/>
              <a:t>CLICK TO EDIT MASTER TITLE STYLE</a:t>
            </a:r>
          </a:p>
        </p:txBody>
      </p:sp>
    </p:spTree>
    <p:extLst>
      <p:ext uri="{BB962C8B-B14F-4D97-AF65-F5344CB8AC3E}">
        <p14:creationId xmlns:p14="http://schemas.microsoft.com/office/powerpoint/2010/main" val="1225574953"/>
      </p:ext>
    </p:extLst>
  </p:cSld>
  <p:clrMapOvr>
    <a:masterClrMapping/>
  </p:clrMapOvr>
  <p:hf hdr="0" ftr="0"/>
  <p:extLst>
    <p:ext uri="{DCECCB84-F9BA-43D5-87BE-67443E8EF086}">
      <p15:sldGuideLst xmlns:p15="http://schemas.microsoft.com/office/powerpoint/2012/main">
        <p15:guide id="1" orient="horz" pos="216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 column large images">
    <p:spTree>
      <p:nvGrpSpPr>
        <p:cNvPr id="1" name=""/>
        <p:cNvGrpSpPr/>
        <p:nvPr/>
      </p:nvGrpSpPr>
      <p:grpSpPr>
        <a:xfrm>
          <a:off x="0" y="0"/>
          <a:ext cx="0" cy="0"/>
          <a:chOff x="0" y="0"/>
          <a:chExt cx="0" cy="0"/>
        </a:xfrm>
      </p:grpSpPr>
      <p:sp>
        <p:nvSpPr>
          <p:cNvPr id="21" name="Content Placeholder 5">
            <a:extLst>
              <a:ext uri="{FF2B5EF4-FFF2-40B4-BE49-F238E27FC236}">
                <a16:creationId xmlns:a16="http://schemas.microsoft.com/office/drawing/2014/main" id="{A4C48C5F-F6D1-7440-9B92-F0325A4DEB52}"/>
              </a:ext>
            </a:extLst>
          </p:cNvPr>
          <p:cNvSpPr>
            <a:spLocks noGrp="1"/>
          </p:cNvSpPr>
          <p:nvPr>
            <p:ph sz="quarter" idx="28" hasCustomPrompt="1"/>
          </p:nvPr>
        </p:nvSpPr>
        <p:spPr>
          <a:xfrm>
            <a:off x="4454620" y="1600200"/>
            <a:ext cx="3276600" cy="3200400"/>
          </a:xfrm>
          <a:prstGeom prst="rect">
            <a:avLst/>
          </a:prstGeom>
          <a:solidFill>
            <a:schemeClr val="tx2">
              <a:alpha val="85000"/>
            </a:schemeClr>
          </a:solidFill>
          <a:ln>
            <a:noFill/>
          </a:ln>
        </p:spPr>
        <p:txBody>
          <a:bodyPr>
            <a:normAutofit/>
          </a:bodyPr>
          <a:lstStyle>
            <a:lvl1pPr marL="0" indent="0">
              <a:buFontTx/>
              <a:buNone/>
              <a:defRPr sz="1400">
                <a:solidFill>
                  <a:schemeClr val="bg1"/>
                </a:solidFill>
              </a:defRPr>
            </a:lvl1pPr>
          </a:lstStyle>
          <a:p>
            <a:pPr lvl="0"/>
            <a:r>
              <a:rPr lang="en-US" dirty="0"/>
              <a:t>The blue layer goes behind the copy, but in front of the image</a:t>
            </a:r>
          </a:p>
        </p:txBody>
      </p:sp>
      <p:sp>
        <p:nvSpPr>
          <p:cNvPr id="22" name="Content Placeholder 5">
            <a:extLst>
              <a:ext uri="{FF2B5EF4-FFF2-40B4-BE49-F238E27FC236}">
                <a16:creationId xmlns:a16="http://schemas.microsoft.com/office/drawing/2014/main" id="{40C5FBC1-637A-D64A-BE7B-FC7B95E2CF4A}"/>
              </a:ext>
            </a:extLst>
          </p:cNvPr>
          <p:cNvSpPr>
            <a:spLocks noGrp="1"/>
          </p:cNvSpPr>
          <p:nvPr>
            <p:ph sz="quarter" idx="29" hasCustomPrompt="1"/>
          </p:nvPr>
        </p:nvSpPr>
        <p:spPr>
          <a:xfrm>
            <a:off x="8517573" y="1600200"/>
            <a:ext cx="3276600" cy="3200400"/>
          </a:xfrm>
          <a:prstGeom prst="rect">
            <a:avLst/>
          </a:prstGeom>
          <a:solidFill>
            <a:schemeClr val="tx2">
              <a:alpha val="85000"/>
            </a:schemeClr>
          </a:solidFill>
          <a:ln>
            <a:noFill/>
          </a:ln>
        </p:spPr>
        <p:txBody>
          <a:bodyPr>
            <a:normAutofit/>
          </a:bodyPr>
          <a:lstStyle>
            <a:lvl1pPr marL="0" indent="0">
              <a:buFontTx/>
              <a:buNone/>
              <a:defRPr sz="1400">
                <a:solidFill>
                  <a:schemeClr val="bg1"/>
                </a:solidFill>
              </a:defRPr>
            </a:lvl1pPr>
          </a:lstStyle>
          <a:p>
            <a:pPr lvl="0"/>
            <a:r>
              <a:rPr lang="en-US" dirty="0"/>
              <a:t>The blue layer goes behind the copy, but in front of the image</a:t>
            </a:r>
          </a:p>
        </p:txBody>
      </p:sp>
      <p:sp>
        <p:nvSpPr>
          <p:cNvPr id="6" name="Content Placeholder 5">
            <a:extLst>
              <a:ext uri="{FF2B5EF4-FFF2-40B4-BE49-F238E27FC236}">
                <a16:creationId xmlns:a16="http://schemas.microsoft.com/office/drawing/2014/main" id="{981340DB-4F31-E146-8D12-E1616CCD535B}"/>
              </a:ext>
            </a:extLst>
          </p:cNvPr>
          <p:cNvSpPr>
            <a:spLocks noGrp="1"/>
          </p:cNvSpPr>
          <p:nvPr>
            <p:ph sz="quarter" idx="27" hasCustomPrompt="1"/>
          </p:nvPr>
        </p:nvSpPr>
        <p:spPr>
          <a:xfrm>
            <a:off x="391668" y="1600200"/>
            <a:ext cx="3276600" cy="3200400"/>
          </a:xfrm>
          <a:prstGeom prst="rect">
            <a:avLst/>
          </a:prstGeom>
          <a:solidFill>
            <a:schemeClr val="tx2">
              <a:alpha val="85000"/>
            </a:schemeClr>
          </a:solidFill>
          <a:ln>
            <a:noFill/>
          </a:ln>
        </p:spPr>
        <p:txBody>
          <a:bodyPr>
            <a:normAutofit/>
          </a:bodyPr>
          <a:lstStyle>
            <a:lvl1pPr marL="0" indent="0">
              <a:buFontTx/>
              <a:buNone/>
              <a:defRPr sz="1400">
                <a:solidFill>
                  <a:schemeClr val="bg1"/>
                </a:solidFill>
              </a:defRPr>
            </a:lvl1pPr>
          </a:lstStyle>
          <a:p>
            <a:pPr lvl="0"/>
            <a:r>
              <a:rPr lang="en-US" dirty="0"/>
              <a:t>The blue layer goes behind the copy, but in front of the image</a:t>
            </a:r>
          </a:p>
        </p:txBody>
      </p:sp>
      <p:sp>
        <p:nvSpPr>
          <p:cNvPr id="14" name="Text Placeholder 13">
            <a:extLst>
              <a:ext uri="{FF2B5EF4-FFF2-40B4-BE49-F238E27FC236}">
                <a16:creationId xmlns:a16="http://schemas.microsoft.com/office/drawing/2014/main" id="{3536C6D4-FB96-E842-9D5E-4210859155E3}"/>
              </a:ext>
            </a:extLst>
          </p:cNvPr>
          <p:cNvSpPr>
            <a:spLocks noGrp="1"/>
          </p:cNvSpPr>
          <p:nvPr>
            <p:ph type="body" sz="quarter" idx="16"/>
          </p:nvPr>
        </p:nvSpPr>
        <p:spPr>
          <a:xfrm>
            <a:off x="505968" y="2057400"/>
            <a:ext cx="3048000" cy="838200"/>
          </a:xfrm>
        </p:spPr>
        <p:txBody>
          <a:bodyPr>
            <a:noAutofit/>
          </a:bodyPr>
          <a:lstStyle>
            <a:lvl1pPr marL="0" indent="0">
              <a:buNone/>
              <a:defRPr sz="1800" b="1" i="0" cap="all" baseline="0">
                <a:solidFill>
                  <a:schemeClr val="bg1"/>
                </a:solidFill>
              </a:defRPr>
            </a:lvl1pPr>
          </a:lstStyle>
          <a:p>
            <a:pPr lvl="0"/>
            <a:r>
              <a:rPr lang="en-US"/>
              <a:t>Click to edit Master text styles</a:t>
            </a:r>
          </a:p>
        </p:txBody>
      </p:sp>
      <p:sp>
        <p:nvSpPr>
          <p:cNvPr id="18" name="Text Placeholder 17">
            <a:extLst>
              <a:ext uri="{FF2B5EF4-FFF2-40B4-BE49-F238E27FC236}">
                <a16:creationId xmlns:a16="http://schemas.microsoft.com/office/drawing/2014/main" id="{BB4BE2AF-F9B3-484A-84CF-57F3B175CA8F}"/>
              </a:ext>
            </a:extLst>
          </p:cNvPr>
          <p:cNvSpPr>
            <a:spLocks noGrp="1"/>
          </p:cNvSpPr>
          <p:nvPr>
            <p:ph type="body" sz="quarter" idx="19"/>
          </p:nvPr>
        </p:nvSpPr>
        <p:spPr>
          <a:xfrm>
            <a:off x="505968" y="2895600"/>
            <a:ext cx="3048000" cy="1676400"/>
          </a:xfrm>
        </p:spPr>
        <p:txBody>
          <a:bodyPr>
            <a:normAutofit/>
          </a:bodyPr>
          <a:lstStyle>
            <a:lvl1pPr marL="0" indent="0">
              <a:buNone/>
              <a:defRPr sz="1400">
                <a:solidFill>
                  <a:schemeClr val="bg1"/>
                </a:solidFill>
              </a:defRPr>
            </a:lvl1pPr>
          </a:lstStyle>
          <a:p>
            <a:pPr lvl="0"/>
            <a:r>
              <a:rPr lang="en-US"/>
              <a:t>Click to edit Master text styles</a:t>
            </a:r>
          </a:p>
        </p:txBody>
      </p:sp>
      <p:sp>
        <p:nvSpPr>
          <p:cNvPr id="30" name="Text Placeholder 13">
            <a:extLst>
              <a:ext uri="{FF2B5EF4-FFF2-40B4-BE49-F238E27FC236}">
                <a16:creationId xmlns:a16="http://schemas.microsoft.com/office/drawing/2014/main" id="{E190F8CD-2E91-4542-B55B-5A11431325B6}"/>
              </a:ext>
            </a:extLst>
          </p:cNvPr>
          <p:cNvSpPr>
            <a:spLocks noGrp="1"/>
          </p:cNvSpPr>
          <p:nvPr>
            <p:ph type="body" sz="quarter" idx="20"/>
          </p:nvPr>
        </p:nvSpPr>
        <p:spPr>
          <a:xfrm>
            <a:off x="4568920" y="2057400"/>
            <a:ext cx="3048000" cy="838200"/>
          </a:xfrm>
        </p:spPr>
        <p:txBody>
          <a:bodyPr>
            <a:noAutofit/>
          </a:bodyPr>
          <a:lstStyle>
            <a:lvl1pPr marL="0" indent="0">
              <a:buNone/>
              <a:defRPr sz="1800" b="1" i="0" cap="all" baseline="0">
                <a:solidFill>
                  <a:schemeClr val="bg1"/>
                </a:solidFill>
              </a:defRPr>
            </a:lvl1pPr>
          </a:lstStyle>
          <a:p>
            <a:pPr lvl="0"/>
            <a:r>
              <a:rPr lang="en-US"/>
              <a:t>Click to edit Master text styles</a:t>
            </a:r>
          </a:p>
        </p:txBody>
      </p:sp>
      <p:sp>
        <p:nvSpPr>
          <p:cNvPr id="31" name="Text Placeholder 17">
            <a:extLst>
              <a:ext uri="{FF2B5EF4-FFF2-40B4-BE49-F238E27FC236}">
                <a16:creationId xmlns:a16="http://schemas.microsoft.com/office/drawing/2014/main" id="{DE535A14-811D-0646-B91C-C2E8FB184F8C}"/>
              </a:ext>
            </a:extLst>
          </p:cNvPr>
          <p:cNvSpPr>
            <a:spLocks noGrp="1"/>
          </p:cNvSpPr>
          <p:nvPr>
            <p:ph type="body" sz="quarter" idx="21"/>
          </p:nvPr>
        </p:nvSpPr>
        <p:spPr>
          <a:xfrm>
            <a:off x="4568920" y="2895600"/>
            <a:ext cx="3048000" cy="1676400"/>
          </a:xfrm>
        </p:spPr>
        <p:txBody>
          <a:bodyPr>
            <a:normAutofit/>
          </a:bodyPr>
          <a:lstStyle>
            <a:lvl1pPr marL="0" indent="0">
              <a:buNone/>
              <a:defRPr sz="1400">
                <a:solidFill>
                  <a:schemeClr val="bg1"/>
                </a:solidFill>
              </a:defRPr>
            </a:lvl1pPr>
          </a:lstStyle>
          <a:p>
            <a:pPr lvl="0"/>
            <a:r>
              <a:rPr lang="en-US"/>
              <a:t>Click to edit Master text styles</a:t>
            </a:r>
          </a:p>
        </p:txBody>
      </p:sp>
      <p:sp>
        <p:nvSpPr>
          <p:cNvPr id="33" name="Text Placeholder 13">
            <a:extLst>
              <a:ext uri="{FF2B5EF4-FFF2-40B4-BE49-F238E27FC236}">
                <a16:creationId xmlns:a16="http://schemas.microsoft.com/office/drawing/2014/main" id="{2866B60C-1370-1147-A43F-072BB9BC762C}"/>
              </a:ext>
            </a:extLst>
          </p:cNvPr>
          <p:cNvSpPr>
            <a:spLocks noGrp="1"/>
          </p:cNvSpPr>
          <p:nvPr>
            <p:ph type="body" sz="quarter" idx="22"/>
          </p:nvPr>
        </p:nvSpPr>
        <p:spPr>
          <a:xfrm>
            <a:off x="8631873" y="2057400"/>
            <a:ext cx="3048000" cy="838200"/>
          </a:xfrm>
        </p:spPr>
        <p:txBody>
          <a:bodyPr>
            <a:noAutofit/>
          </a:bodyPr>
          <a:lstStyle>
            <a:lvl1pPr marL="0" indent="0">
              <a:buNone/>
              <a:defRPr sz="1800" b="1" i="0" cap="all" baseline="0">
                <a:solidFill>
                  <a:schemeClr val="bg1"/>
                </a:solidFill>
              </a:defRPr>
            </a:lvl1pPr>
          </a:lstStyle>
          <a:p>
            <a:pPr lvl="0"/>
            <a:r>
              <a:rPr lang="en-US"/>
              <a:t>Click to edit Master text styles</a:t>
            </a:r>
          </a:p>
        </p:txBody>
      </p:sp>
      <p:sp>
        <p:nvSpPr>
          <p:cNvPr id="34" name="Text Placeholder 17">
            <a:extLst>
              <a:ext uri="{FF2B5EF4-FFF2-40B4-BE49-F238E27FC236}">
                <a16:creationId xmlns:a16="http://schemas.microsoft.com/office/drawing/2014/main" id="{319AB654-AF0C-9247-A2C2-80DEF1A0C62A}"/>
              </a:ext>
            </a:extLst>
          </p:cNvPr>
          <p:cNvSpPr>
            <a:spLocks noGrp="1"/>
          </p:cNvSpPr>
          <p:nvPr>
            <p:ph type="body" sz="quarter" idx="23"/>
          </p:nvPr>
        </p:nvSpPr>
        <p:spPr>
          <a:xfrm>
            <a:off x="8631873" y="2895600"/>
            <a:ext cx="3048000" cy="1676400"/>
          </a:xfrm>
        </p:spPr>
        <p:txBody>
          <a:bodyPr>
            <a:normAutofit/>
          </a:bodyPr>
          <a:lstStyle>
            <a:lvl1pPr marL="0" indent="0">
              <a:buNone/>
              <a:defRPr sz="1400">
                <a:solidFill>
                  <a:schemeClr val="bg1"/>
                </a:solidFill>
              </a:defRPr>
            </a:lvl1pPr>
          </a:lstStyle>
          <a:p>
            <a:pPr lvl="0"/>
            <a:r>
              <a:rPr lang="en-US"/>
              <a:t>Click to edit Master text styles</a:t>
            </a:r>
          </a:p>
        </p:txBody>
      </p:sp>
      <p:sp>
        <p:nvSpPr>
          <p:cNvPr id="3" name="Picture Placeholder 2">
            <a:extLst>
              <a:ext uri="{FF2B5EF4-FFF2-40B4-BE49-F238E27FC236}">
                <a16:creationId xmlns:a16="http://schemas.microsoft.com/office/drawing/2014/main" id="{F1F8D0F4-4B0B-2F4D-86E2-14082D3B71D5}"/>
              </a:ext>
            </a:extLst>
          </p:cNvPr>
          <p:cNvSpPr>
            <a:spLocks noGrp="1"/>
          </p:cNvSpPr>
          <p:nvPr>
            <p:ph type="pic" sz="quarter" idx="24" hasCustomPrompt="1"/>
          </p:nvPr>
        </p:nvSpPr>
        <p:spPr>
          <a:xfrm>
            <a:off x="0" y="0"/>
            <a:ext cx="4059936" cy="6227064"/>
          </a:xfrm>
        </p:spPr>
        <p:txBody>
          <a:bodyPr/>
          <a:lstStyle>
            <a:lvl1pPr marL="0" marR="0" indent="0" algn="ctr" defTabSz="914400" rtl="0" eaLnBrk="1" fontAlgn="auto" latinLnBrk="0" hangingPunct="1">
              <a:lnSpc>
                <a:spcPct val="90000"/>
              </a:lnSpc>
              <a:spcBef>
                <a:spcPts val="1000"/>
              </a:spcBef>
              <a:spcAft>
                <a:spcPts val="0"/>
              </a:spcAft>
              <a:buClr>
                <a:schemeClr val="tx2"/>
              </a:buClr>
              <a:buSzTx/>
              <a:buFontTx/>
              <a:buNone/>
              <a:tabLst/>
              <a:defRPr/>
            </a:lvl1pPr>
          </a:lstStyle>
          <a:p>
            <a:pPr marL="228600" marR="0" lvl="0" indent="-228600" algn="l" defTabSz="914400" rtl="0" eaLnBrk="1" fontAlgn="auto" latinLnBrk="0" hangingPunct="1">
              <a:lnSpc>
                <a:spcPct val="90000"/>
              </a:lnSpc>
              <a:spcBef>
                <a:spcPts val="1000"/>
              </a:spcBef>
              <a:spcAft>
                <a:spcPts val="0"/>
              </a:spcAft>
              <a:buClr>
                <a:schemeClr val="tx2"/>
              </a:buClr>
              <a:buSzTx/>
              <a:buFont typeface="Wingdings" pitchFamily="2" charset="2"/>
              <a:buChar char="§"/>
              <a:tabLst/>
              <a:defRPr/>
            </a:pPr>
            <a:r>
              <a:rPr lang="en-US" dirty="0"/>
              <a:t>Insert Picture: </a:t>
            </a:r>
            <a:br>
              <a:rPr lang="en-US" dirty="0"/>
            </a:br>
            <a:r>
              <a:rPr lang="en-US" dirty="0"/>
              <a:t>1. Click picture icon </a:t>
            </a:r>
            <a:br>
              <a:rPr lang="en-US" dirty="0"/>
            </a:br>
            <a:r>
              <a:rPr lang="en-US" dirty="0"/>
              <a:t>2. Select/place picture</a:t>
            </a:r>
            <a:br>
              <a:rPr lang="en-US" dirty="0"/>
            </a:br>
            <a:r>
              <a:rPr lang="en-US" dirty="0"/>
              <a:t>3. Send to back</a:t>
            </a:r>
          </a:p>
        </p:txBody>
      </p:sp>
      <p:sp>
        <p:nvSpPr>
          <p:cNvPr id="19" name="Picture Placeholder 2">
            <a:extLst>
              <a:ext uri="{FF2B5EF4-FFF2-40B4-BE49-F238E27FC236}">
                <a16:creationId xmlns:a16="http://schemas.microsoft.com/office/drawing/2014/main" id="{9E3A25A5-8D8C-494D-8A78-7065F31A4B16}"/>
              </a:ext>
            </a:extLst>
          </p:cNvPr>
          <p:cNvSpPr>
            <a:spLocks noGrp="1"/>
          </p:cNvSpPr>
          <p:nvPr>
            <p:ph type="pic" sz="quarter" idx="26" hasCustomPrompt="1"/>
          </p:nvPr>
        </p:nvSpPr>
        <p:spPr>
          <a:xfrm>
            <a:off x="8125905" y="0"/>
            <a:ext cx="4059936" cy="6227064"/>
          </a:xfrm>
        </p:spPr>
        <p:txBody>
          <a:bodyPr/>
          <a:lstStyle>
            <a:lvl1pPr marL="0" marR="0" indent="0" algn="ctr" defTabSz="914400" rtl="0" eaLnBrk="1" fontAlgn="auto" latinLnBrk="0" hangingPunct="1">
              <a:lnSpc>
                <a:spcPct val="90000"/>
              </a:lnSpc>
              <a:spcBef>
                <a:spcPts val="1000"/>
              </a:spcBef>
              <a:spcAft>
                <a:spcPts val="0"/>
              </a:spcAft>
              <a:buClr>
                <a:schemeClr val="tx2"/>
              </a:buClr>
              <a:buSzTx/>
              <a:buFontTx/>
              <a:buNone/>
              <a:tabLst/>
              <a:defRPr/>
            </a:lvl1pPr>
          </a:lstStyle>
          <a:p>
            <a:pPr marL="228600" marR="0" lvl="0" indent="-228600" algn="l" defTabSz="914400" rtl="0" eaLnBrk="1" fontAlgn="auto" latinLnBrk="0" hangingPunct="1">
              <a:lnSpc>
                <a:spcPct val="90000"/>
              </a:lnSpc>
              <a:spcBef>
                <a:spcPts val="1000"/>
              </a:spcBef>
              <a:spcAft>
                <a:spcPts val="0"/>
              </a:spcAft>
              <a:buClr>
                <a:schemeClr val="tx2"/>
              </a:buClr>
              <a:buSzTx/>
              <a:buFont typeface="Wingdings" pitchFamily="2" charset="2"/>
              <a:buChar char="§"/>
              <a:tabLst/>
              <a:defRPr/>
            </a:pPr>
            <a:r>
              <a:rPr lang="en-US" dirty="0"/>
              <a:t>Insert Picture: </a:t>
            </a:r>
            <a:br>
              <a:rPr lang="en-US" dirty="0"/>
            </a:br>
            <a:r>
              <a:rPr lang="en-US" dirty="0"/>
              <a:t>1. Click picture icon </a:t>
            </a:r>
            <a:br>
              <a:rPr lang="en-US" dirty="0"/>
            </a:br>
            <a:r>
              <a:rPr lang="en-US" dirty="0"/>
              <a:t>2. Select/place picture</a:t>
            </a:r>
            <a:br>
              <a:rPr lang="en-US" dirty="0"/>
            </a:br>
            <a:r>
              <a:rPr lang="en-US" dirty="0"/>
              <a:t>3. Send to back</a:t>
            </a:r>
          </a:p>
        </p:txBody>
      </p:sp>
      <p:sp>
        <p:nvSpPr>
          <p:cNvPr id="17" name="Picture Placeholder 2">
            <a:extLst>
              <a:ext uri="{FF2B5EF4-FFF2-40B4-BE49-F238E27FC236}">
                <a16:creationId xmlns:a16="http://schemas.microsoft.com/office/drawing/2014/main" id="{5B95051A-E0BD-B447-B1A9-EE9422E815E7}"/>
              </a:ext>
            </a:extLst>
          </p:cNvPr>
          <p:cNvSpPr>
            <a:spLocks noGrp="1"/>
          </p:cNvSpPr>
          <p:nvPr>
            <p:ph type="pic" sz="quarter" idx="25" hasCustomPrompt="1"/>
          </p:nvPr>
        </p:nvSpPr>
        <p:spPr>
          <a:xfrm>
            <a:off x="4062953" y="0"/>
            <a:ext cx="4059936" cy="6227064"/>
          </a:xfrm>
        </p:spPr>
        <p:txBody>
          <a:bodyPr/>
          <a:lstStyle>
            <a:lvl1pPr marL="0" marR="0" indent="0" algn="ctr" defTabSz="914400" rtl="0" eaLnBrk="1" fontAlgn="auto" latinLnBrk="0" hangingPunct="1">
              <a:lnSpc>
                <a:spcPct val="90000"/>
              </a:lnSpc>
              <a:spcBef>
                <a:spcPts val="1000"/>
              </a:spcBef>
              <a:spcAft>
                <a:spcPts val="0"/>
              </a:spcAft>
              <a:buClr>
                <a:schemeClr val="tx2"/>
              </a:buClr>
              <a:buSzTx/>
              <a:buFontTx/>
              <a:buNone/>
              <a:tabLst/>
              <a:defRPr/>
            </a:lvl1pPr>
          </a:lstStyle>
          <a:p>
            <a:pPr marL="228600" marR="0" lvl="0" indent="-228600" algn="l" defTabSz="914400" rtl="0" eaLnBrk="1" fontAlgn="auto" latinLnBrk="0" hangingPunct="1">
              <a:lnSpc>
                <a:spcPct val="90000"/>
              </a:lnSpc>
              <a:spcBef>
                <a:spcPts val="1000"/>
              </a:spcBef>
              <a:spcAft>
                <a:spcPts val="0"/>
              </a:spcAft>
              <a:buClr>
                <a:schemeClr val="tx2"/>
              </a:buClr>
              <a:buSzTx/>
              <a:buFont typeface="Wingdings" pitchFamily="2" charset="2"/>
              <a:buChar char="§"/>
              <a:tabLst/>
              <a:defRPr/>
            </a:pPr>
            <a:r>
              <a:rPr lang="en-US" dirty="0"/>
              <a:t>Insert Picture: </a:t>
            </a:r>
            <a:br>
              <a:rPr lang="en-US" dirty="0"/>
            </a:br>
            <a:r>
              <a:rPr lang="en-US" dirty="0"/>
              <a:t>1. Click picture icon </a:t>
            </a:r>
            <a:br>
              <a:rPr lang="en-US" dirty="0"/>
            </a:br>
            <a:r>
              <a:rPr lang="en-US" dirty="0"/>
              <a:t>2. Select/place picture</a:t>
            </a:r>
            <a:br>
              <a:rPr lang="en-US" dirty="0"/>
            </a:br>
            <a:r>
              <a:rPr lang="en-US" dirty="0"/>
              <a:t>3. Send to back</a:t>
            </a:r>
          </a:p>
        </p:txBody>
      </p:sp>
      <p:sp>
        <p:nvSpPr>
          <p:cNvPr id="15" name="Slide Number Placeholder 9">
            <a:extLst>
              <a:ext uri="{FF2B5EF4-FFF2-40B4-BE49-F238E27FC236}">
                <a16:creationId xmlns:a16="http://schemas.microsoft.com/office/drawing/2014/main" id="{C30B8A3C-C2D3-084C-AC21-05C974D09944}"/>
              </a:ext>
            </a:extLst>
          </p:cNvPr>
          <p:cNvSpPr>
            <a:spLocks noGrp="1"/>
          </p:cNvSpPr>
          <p:nvPr>
            <p:ph type="sldNum" sz="quarter" idx="4"/>
          </p:nvPr>
        </p:nvSpPr>
        <p:spPr>
          <a:xfrm>
            <a:off x="9448800" y="6248401"/>
            <a:ext cx="2743200" cy="594822"/>
          </a:xfrm>
          <a:prstGeom prst="rect">
            <a:avLst/>
          </a:prstGeom>
        </p:spPr>
        <p:txBody>
          <a:bodyPr vert="horz" lIns="91440" tIns="45720" rIns="91440" bIns="45720" rtlCol="0" anchor="ctr"/>
          <a:lstStyle>
            <a:lvl1pPr algn="r">
              <a:defRPr sz="1200" b="0" i="0" baseline="0">
                <a:solidFill>
                  <a:schemeClr val="bg1"/>
                </a:solidFill>
                <a:latin typeface="Arial" panose="020B0604020202020204" pitchFamily="34" charset="0"/>
                <a:cs typeface="Arial" panose="020B0604020202020204" pitchFamily="34" charset="0"/>
              </a:defRPr>
            </a:lvl1pPr>
          </a:lstStyle>
          <a:p>
            <a:fld id="{5367269B-BB66-1242-895A-E957DF8587C7}" type="slidenum">
              <a:rPr lang="en-US" smtClean="0"/>
              <a:pPr/>
              <a:t>‹#›</a:t>
            </a:fld>
            <a:endParaRPr lang="en-US" dirty="0"/>
          </a:p>
        </p:txBody>
      </p:sp>
    </p:spTree>
    <p:extLst>
      <p:ext uri="{BB962C8B-B14F-4D97-AF65-F5344CB8AC3E}">
        <p14:creationId xmlns:p14="http://schemas.microsoft.com/office/powerpoint/2010/main" val="3699996365"/>
      </p:ext>
    </p:extLst>
  </p:cSld>
  <p:clrMapOvr>
    <a:masterClrMapping/>
  </p:clrMapOvr>
  <p:hf hdr="0" ftr="0"/>
  <p:extLst>
    <p:ext uri="{DCECCB84-F9BA-43D5-87BE-67443E8EF086}">
      <p15:sldGuideLst xmlns:p15="http://schemas.microsoft.com/office/powerpoint/2012/main">
        <p15:guide id="1" orient="horz"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_Statement Slide_Light_sample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3F54DD9-9B4E-0308-D8C3-50516605A532}"/>
              </a:ext>
            </a:extLst>
          </p:cNvPr>
          <p:cNvSpPr/>
          <p:nvPr/>
        </p:nvSpPr>
        <p:spPr>
          <a:xfrm>
            <a:off x="0" y="6151255"/>
            <a:ext cx="12192000" cy="706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F2E3D2A-0EEB-3997-8CC7-632ED1DA3D7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952504" y="0"/>
            <a:ext cx="11239499" cy="6858000"/>
          </a:xfrm>
          <a:prstGeom prst="rect">
            <a:avLst/>
          </a:prstGeom>
        </p:spPr>
      </p:pic>
      <p:sp>
        <p:nvSpPr>
          <p:cNvPr id="17" name="Rectangle 16">
            <a:extLst>
              <a:ext uri="{FF2B5EF4-FFF2-40B4-BE49-F238E27FC236}">
                <a16:creationId xmlns:a16="http://schemas.microsoft.com/office/drawing/2014/main" id="{63F10FD3-3C4D-E283-584D-9CCB397621F6}"/>
              </a:ext>
            </a:extLst>
          </p:cNvPr>
          <p:cNvSpPr/>
          <p:nvPr/>
        </p:nvSpPr>
        <p:spPr>
          <a:xfrm>
            <a:off x="-3" y="0"/>
            <a:ext cx="6727374" cy="6858000"/>
          </a:xfrm>
          <a:prstGeom prst="rect">
            <a:avLst/>
          </a:prstGeom>
          <a:gradFill>
            <a:gsLst>
              <a:gs pos="73000">
                <a:schemeClr val="bg1">
                  <a:alpha val="40000"/>
                </a:schemeClr>
              </a:gs>
              <a:gs pos="100000">
                <a:schemeClr val="bg1">
                  <a:alpha val="0"/>
                </a:schemeClr>
              </a:gs>
              <a:gs pos="19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E5D0924B-C74F-92D9-692D-F8E610840E6D}"/>
              </a:ext>
            </a:extLst>
          </p:cNvPr>
          <p:cNvGrpSpPr/>
          <p:nvPr/>
        </p:nvGrpSpPr>
        <p:grpSpPr>
          <a:xfrm>
            <a:off x="7620002" y="-5"/>
            <a:ext cx="4572004" cy="6862347"/>
            <a:chOff x="7620002" y="-5"/>
            <a:chExt cx="4572004" cy="6862347"/>
          </a:xfrm>
        </p:grpSpPr>
        <p:sp>
          <p:nvSpPr>
            <p:cNvPr id="9" name="Triangle 8">
              <a:extLst>
                <a:ext uri="{FF2B5EF4-FFF2-40B4-BE49-F238E27FC236}">
                  <a16:creationId xmlns:a16="http://schemas.microsoft.com/office/drawing/2014/main" id="{53BA8720-C6A8-A816-3A46-09D2930CC735}"/>
                </a:ext>
              </a:extLst>
            </p:cNvPr>
            <p:cNvSpPr/>
            <p:nvPr/>
          </p:nvSpPr>
          <p:spPr>
            <a:xfrm rot="16200000">
              <a:off x="7606513" y="13484"/>
              <a:ext cx="4598978" cy="4571999"/>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EFEF"/>
                </a:solidFill>
              </a:endParaRPr>
            </a:p>
          </p:txBody>
        </p:sp>
        <p:sp>
          <p:nvSpPr>
            <p:cNvPr id="10" name="Triangle 9">
              <a:extLst>
                <a:ext uri="{FF2B5EF4-FFF2-40B4-BE49-F238E27FC236}">
                  <a16:creationId xmlns:a16="http://schemas.microsoft.com/office/drawing/2014/main" id="{7578BA18-12FD-0AB8-FBE9-1E411DEEC27B}"/>
                </a:ext>
              </a:extLst>
            </p:cNvPr>
            <p:cNvSpPr/>
            <p:nvPr/>
          </p:nvSpPr>
          <p:spPr>
            <a:xfrm rot="5400000" flipV="1">
              <a:off x="9930946" y="4601283"/>
              <a:ext cx="2267711" cy="2254408"/>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EFEF"/>
                </a:solidFill>
              </a:endParaRPr>
            </a:p>
          </p:txBody>
        </p:sp>
      </p:grpSp>
      <p:pic>
        <p:nvPicPr>
          <p:cNvPr id="19" name="Picture 18">
            <a:extLst>
              <a:ext uri="{FF2B5EF4-FFF2-40B4-BE49-F238E27FC236}">
                <a16:creationId xmlns:a16="http://schemas.microsoft.com/office/drawing/2014/main" id="{90D901AB-3D60-B52B-068F-89E97E5856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0827" y="6348576"/>
            <a:ext cx="3246120" cy="352322"/>
          </a:xfrm>
          <a:prstGeom prst="rect">
            <a:avLst/>
          </a:prstGeom>
        </p:spPr>
      </p:pic>
      <p:sp>
        <p:nvSpPr>
          <p:cNvPr id="13" name="Slide Number Placeholder 1">
            <a:extLst>
              <a:ext uri="{FF2B5EF4-FFF2-40B4-BE49-F238E27FC236}">
                <a16:creationId xmlns:a16="http://schemas.microsoft.com/office/drawing/2014/main" id="{0A108612-746C-DB0E-F477-95D7BC7E7A35}"/>
              </a:ext>
            </a:extLst>
          </p:cNvPr>
          <p:cNvSpPr txBox="1">
            <a:spLocks/>
          </p:cNvSpPr>
          <p:nvPr/>
        </p:nvSpPr>
        <p:spPr>
          <a:xfrm>
            <a:off x="10424160" y="6356350"/>
            <a:ext cx="1463248"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9F8878-B016-3348-86EE-8A6845755471}" type="slidenum">
              <a:rPr lang="en-US" smtClean="0">
                <a:solidFill>
                  <a:schemeClr val="tx1"/>
                </a:solidFill>
              </a:rPr>
              <a:pPr/>
              <a:t>‹#›</a:t>
            </a:fld>
            <a:endParaRPr lang="en-US" dirty="0">
              <a:solidFill>
                <a:schemeClr val="tx1"/>
              </a:solidFill>
            </a:endParaRPr>
          </a:p>
        </p:txBody>
      </p:sp>
      <p:sp>
        <p:nvSpPr>
          <p:cNvPr id="14" name="Text Placeholder 5">
            <a:extLst>
              <a:ext uri="{FF2B5EF4-FFF2-40B4-BE49-F238E27FC236}">
                <a16:creationId xmlns:a16="http://schemas.microsoft.com/office/drawing/2014/main" id="{E8FC8302-D133-E97C-2E10-52F101BCE8B7}"/>
              </a:ext>
            </a:extLst>
          </p:cNvPr>
          <p:cNvSpPr>
            <a:spLocks noGrp="1"/>
          </p:cNvSpPr>
          <p:nvPr>
            <p:ph type="body" sz="quarter" idx="11"/>
          </p:nvPr>
        </p:nvSpPr>
        <p:spPr>
          <a:xfrm>
            <a:off x="574430" y="1329195"/>
            <a:ext cx="4724400" cy="2101695"/>
          </a:xfrm>
          <a:prstGeom prst="rect">
            <a:avLst/>
          </a:prstGeom>
        </p:spPr>
        <p:txBody>
          <a:bodyPr anchor="b">
            <a:normAutofit/>
          </a:bodyPr>
          <a:lstStyle>
            <a:lvl1pPr marL="0" indent="0">
              <a:lnSpc>
                <a:spcPts val="5000"/>
              </a:lnSpc>
              <a:buNone/>
              <a:defRPr sz="4500" b="1">
                <a:solidFill>
                  <a:schemeClr val="tx2"/>
                </a:solidFill>
              </a:defRPr>
            </a:lvl1pPr>
            <a:lvl2pPr marL="457200" indent="0">
              <a:buNone/>
              <a:defRPr sz="45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167380014"/>
      </p:ext>
    </p:extLst>
  </p:cSld>
  <p:clrMapOvr>
    <a:masterClrMapping/>
  </p:clrMapOvr>
  <p:hf hdr="0" ft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4_Statement Slide_Light_sample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3F54DD9-9B4E-0308-D8C3-50516605A532}"/>
              </a:ext>
            </a:extLst>
          </p:cNvPr>
          <p:cNvSpPr/>
          <p:nvPr/>
        </p:nvSpPr>
        <p:spPr>
          <a:xfrm>
            <a:off x="0" y="6151255"/>
            <a:ext cx="12192000" cy="706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lose-up of snow">
            <a:extLst>
              <a:ext uri="{FF2B5EF4-FFF2-40B4-BE49-F238E27FC236}">
                <a16:creationId xmlns:a16="http://schemas.microsoft.com/office/drawing/2014/main" id="{4D6F89D8-06FE-0FAC-2558-19D5EB9BD0C5}"/>
              </a:ext>
            </a:extLst>
          </p:cNvPr>
          <p:cNvPicPr>
            <a:picLocks noChangeAspect="1"/>
          </p:cNvPicPr>
          <p:nvPr userDrawn="1"/>
        </p:nvPicPr>
        <p:blipFill>
          <a:blip r:embed="rId2"/>
          <a:srcRect t="12265" r="622" b="13144"/>
          <a:stretch>
            <a:fillRect/>
          </a:stretch>
        </p:blipFill>
        <p:spPr>
          <a:xfrm>
            <a:off x="0" y="-6"/>
            <a:ext cx="12192000" cy="6858000"/>
          </a:xfrm>
          <a:prstGeom prst="rect">
            <a:avLst/>
          </a:prstGeom>
        </p:spPr>
      </p:pic>
      <p:sp>
        <p:nvSpPr>
          <p:cNvPr id="17" name="Rectangle 16">
            <a:extLst>
              <a:ext uri="{FF2B5EF4-FFF2-40B4-BE49-F238E27FC236}">
                <a16:creationId xmlns:a16="http://schemas.microsoft.com/office/drawing/2014/main" id="{63F10FD3-3C4D-E283-584D-9CCB397621F6}"/>
              </a:ext>
            </a:extLst>
          </p:cNvPr>
          <p:cNvSpPr/>
          <p:nvPr/>
        </p:nvSpPr>
        <p:spPr>
          <a:xfrm>
            <a:off x="-3" y="0"/>
            <a:ext cx="6727374" cy="6858000"/>
          </a:xfrm>
          <a:prstGeom prst="rect">
            <a:avLst/>
          </a:prstGeom>
          <a:gradFill>
            <a:gsLst>
              <a:gs pos="73000">
                <a:schemeClr val="bg1">
                  <a:alpha val="40000"/>
                </a:schemeClr>
              </a:gs>
              <a:gs pos="100000">
                <a:schemeClr val="bg1">
                  <a:alpha val="0"/>
                </a:schemeClr>
              </a:gs>
              <a:gs pos="19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E5D0924B-C74F-92D9-692D-F8E610840E6D}"/>
              </a:ext>
            </a:extLst>
          </p:cNvPr>
          <p:cNvGrpSpPr/>
          <p:nvPr/>
        </p:nvGrpSpPr>
        <p:grpSpPr>
          <a:xfrm>
            <a:off x="7620002" y="-5"/>
            <a:ext cx="4572004" cy="6862347"/>
            <a:chOff x="7620002" y="-5"/>
            <a:chExt cx="4572004" cy="6862347"/>
          </a:xfrm>
        </p:grpSpPr>
        <p:sp>
          <p:nvSpPr>
            <p:cNvPr id="9" name="Triangle 8">
              <a:extLst>
                <a:ext uri="{FF2B5EF4-FFF2-40B4-BE49-F238E27FC236}">
                  <a16:creationId xmlns:a16="http://schemas.microsoft.com/office/drawing/2014/main" id="{53BA8720-C6A8-A816-3A46-09D2930CC735}"/>
                </a:ext>
              </a:extLst>
            </p:cNvPr>
            <p:cNvSpPr/>
            <p:nvPr/>
          </p:nvSpPr>
          <p:spPr>
            <a:xfrm rot="16200000">
              <a:off x="7606513" y="13484"/>
              <a:ext cx="4598978" cy="4571999"/>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EFEF"/>
                </a:solidFill>
              </a:endParaRPr>
            </a:p>
          </p:txBody>
        </p:sp>
        <p:sp>
          <p:nvSpPr>
            <p:cNvPr id="10" name="Triangle 9">
              <a:extLst>
                <a:ext uri="{FF2B5EF4-FFF2-40B4-BE49-F238E27FC236}">
                  <a16:creationId xmlns:a16="http://schemas.microsoft.com/office/drawing/2014/main" id="{7578BA18-12FD-0AB8-FBE9-1E411DEEC27B}"/>
                </a:ext>
              </a:extLst>
            </p:cNvPr>
            <p:cNvSpPr/>
            <p:nvPr/>
          </p:nvSpPr>
          <p:spPr>
            <a:xfrm rot="5400000" flipV="1">
              <a:off x="9930946" y="4601283"/>
              <a:ext cx="2267711" cy="2254408"/>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EFEF"/>
                </a:solidFill>
              </a:endParaRPr>
            </a:p>
          </p:txBody>
        </p:sp>
      </p:grpSp>
      <p:pic>
        <p:nvPicPr>
          <p:cNvPr id="19" name="Picture 18">
            <a:extLst>
              <a:ext uri="{FF2B5EF4-FFF2-40B4-BE49-F238E27FC236}">
                <a16:creationId xmlns:a16="http://schemas.microsoft.com/office/drawing/2014/main" id="{90D901AB-3D60-B52B-068F-89E97E5856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0827" y="6348576"/>
            <a:ext cx="3246120" cy="352322"/>
          </a:xfrm>
          <a:prstGeom prst="rect">
            <a:avLst/>
          </a:prstGeom>
        </p:spPr>
      </p:pic>
      <p:sp>
        <p:nvSpPr>
          <p:cNvPr id="13" name="Slide Number Placeholder 1">
            <a:extLst>
              <a:ext uri="{FF2B5EF4-FFF2-40B4-BE49-F238E27FC236}">
                <a16:creationId xmlns:a16="http://schemas.microsoft.com/office/drawing/2014/main" id="{0A108612-746C-DB0E-F477-95D7BC7E7A35}"/>
              </a:ext>
            </a:extLst>
          </p:cNvPr>
          <p:cNvSpPr txBox="1">
            <a:spLocks/>
          </p:cNvSpPr>
          <p:nvPr/>
        </p:nvSpPr>
        <p:spPr>
          <a:xfrm>
            <a:off x="10424160" y="6356350"/>
            <a:ext cx="1463248"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9F8878-B016-3348-86EE-8A6845755471}" type="slidenum">
              <a:rPr lang="en-US" smtClean="0">
                <a:solidFill>
                  <a:schemeClr val="tx1"/>
                </a:solidFill>
              </a:rPr>
              <a:pPr/>
              <a:t>‹#›</a:t>
            </a:fld>
            <a:endParaRPr lang="en-US" dirty="0">
              <a:solidFill>
                <a:schemeClr val="tx1"/>
              </a:solidFill>
            </a:endParaRPr>
          </a:p>
        </p:txBody>
      </p:sp>
      <p:sp>
        <p:nvSpPr>
          <p:cNvPr id="14" name="Text Placeholder 5">
            <a:extLst>
              <a:ext uri="{FF2B5EF4-FFF2-40B4-BE49-F238E27FC236}">
                <a16:creationId xmlns:a16="http://schemas.microsoft.com/office/drawing/2014/main" id="{E8FC8302-D133-E97C-2E10-52F101BCE8B7}"/>
              </a:ext>
            </a:extLst>
          </p:cNvPr>
          <p:cNvSpPr>
            <a:spLocks noGrp="1"/>
          </p:cNvSpPr>
          <p:nvPr>
            <p:ph type="body" sz="quarter" idx="11"/>
          </p:nvPr>
        </p:nvSpPr>
        <p:spPr>
          <a:xfrm>
            <a:off x="574430" y="1329195"/>
            <a:ext cx="4724400" cy="2101695"/>
          </a:xfrm>
          <a:prstGeom prst="rect">
            <a:avLst/>
          </a:prstGeom>
        </p:spPr>
        <p:txBody>
          <a:bodyPr anchor="b">
            <a:normAutofit/>
          </a:bodyPr>
          <a:lstStyle>
            <a:lvl1pPr marL="0" indent="0">
              <a:lnSpc>
                <a:spcPts val="5000"/>
              </a:lnSpc>
              <a:buNone/>
              <a:defRPr sz="4500" b="1">
                <a:solidFill>
                  <a:schemeClr val="tx2"/>
                </a:solidFill>
              </a:defRPr>
            </a:lvl1pPr>
            <a:lvl2pPr marL="457200" indent="0">
              <a:buNone/>
              <a:defRPr sz="45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426609226"/>
      </p:ext>
    </p:extLst>
  </p:cSld>
  <p:clrMapOvr>
    <a:masterClrMapping/>
  </p:clrMapOvr>
  <p:hf hdr="0" ft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_Statement Slide_Light_sampl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B06F746-7D0A-2C07-F08F-4028CAD1ADDA}"/>
              </a:ext>
            </a:extLst>
          </p:cNvPr>
          <p:cNvSpPr/>
          <p:nvPr/>
        </p:nvSpPr>
        <p:spPr>
          <a:xfrm>
            <a:off x="0" y="6151255"/>
            <a:ext cx="12192000" cy="706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C2EA433-6E7F-DD4C-9188-152725CFE74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10" y="0"/>
            <a:ext cx="12192001" cy="6858000"/>
          </a:xfrm>
          <a:prstGeom prst="rect">
            <a:avLst/>
          </a:prstGeom>
        </p:spPr>
      </p:pic>
      <p:sp>
        <p:nvSpPr>
          <p:cNvPr id="19" name="Rectangle 18">
            <a:extLst>
              <a:ext uri="{FF2B5EF4-FFF2-40B4-BE49-F238E27FC236}">
                <a16:creationId xmlns:a16="http://schemas.microsoft.com/office/drawing/2014/main" id="{509BEF25-3C85-2B47-83DA-E6AA66953A41}"/>
              </a:ext>
            </a:extLst>
          </p:cNvPr>
          <p:cNvSpPr/>
          <p:nvPr/>
        </p:nvSpPr>
        <p:spPr>
          <a:xfrm>
            <a:off x="-3" y="0"/>
            <a:ext cx="7619998" cy="6858000"/>
          </a:xfrm>
          <a:prstGeom prst="rect">
            <a:avLst/>
          </a:prstGeom>
          <a:gradFill>
            <a:gsLst>
              <a:gs pos="72000">
                <a:schemeClr val="bg1">
                  <a:alpha val="40000"/>
                </a:schemeClr>
              </a:gs>
              <a:gs pos="30000">
                <a:schemeClr val="bg1">
                  <a:alpha val="9010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E5D0924B-C74F-92D9-692D-F8E610840E6D}"/>
              </a:ext>
            </a:extLst>
          </p:cNvPr>
          <p:cNvGrpSpPr/>
          <p:nvPr/>
        </p:nvGrpSpPr>
        <p:grpSpPr>
          <a:xfrm>
            <a:off x="7620002" y="-5"/>
            <a:ext cx="4572004" cy="6862347"/>
            <a:chOff x="7620002" y="-5"/>
            <a:chExt cx="4572004" cy="6862347"/>
          </a:xfrm>
        </p:grpSpPr>
        <p:sp>
          <p:nvSpPr>
            <p:cNvPr id="9" name="Triangle 8">
              <a:extLst>
                <a:ext uri="{FF2B5EF4-FFF2-40B4-BE49-F238E27FC236}">
                  <a16:creationId xmlns:a16="http://schemas.microsoft.com/office/drawing/2014/main" id="{53BA8720-C6A8-A816-3A46-09D2930CC735}"/>
                </a:ext>
              </a:extLst>
            </p:cNvPr>
            <p:cNvSpPr/>
            <p:nvPr userDrawn="1"/>
          </p:nvSpPr>
          <p:spPr>
            <a:xfrm rot="16200000">
              <a:off x="7606513" y="13484"/>
              <a:ext cx="4598978" cy="4571999"/>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EFEF"/>
                </a:solidFill>
              </a:endParaRPr>
            </a:p>
          </p:txBody>
        </p:sp>
        <p:sp>
          <p:nvSpPr>
            <p:cNvPr id="10" name="Triangle 9">
              <a:extLst>
                <a:ext uri="{FF2B5EF4-FFF2-40B4-BE49-F238E27FC236}">
                  <a16:creationId xmlns:a16="http://schemas.microsoft.com/office/drawing/2014/main" id="{7578BA18-12FD-0AB8-FBE9-1E411DEEC27B}"/>
                </a:ext>
              </a:extLst>
            </p:cNvPr>
            <p:cNvSpPr/>
            <p:nvPr userDrawn="1"/>
          </p:nvSpPr>
          <p:spPr>
            <a:xfrm rot="5400000" flipV="1">
              <a:off x="9930946" y="4601283"/>
              <a:ext cx="2267711" cy="2254408"/>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EFEF"/>
                </a:solidFill>
              </a:endParaRPr>
            </a:p>
          </p:txBody>
        </p:sp>
      </p:grpSp>
      <p:pic>
        <p:nvPicPr>
          <p:cNvPr id="5" name="Picture 4">
            <a:extLst>
              <a:ext uri="{FF2B5EF4-FFF2-40B4-BE49-F238E27FC236}">
                <a16:creationId xmlns:a16="http://schemas.microsoft.com/office/drawing/2014/main" id="{B99A8CED-5EB0-3BF2-CFD9-1404DAE126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0827" y="6348576"/>
            <a:ext cx="3246120" cy="352322"/>
          </a:xfrm>
          <a:prstGeom prst="rect">
            <a:avLst/>
          </a:prstGeom>
        </p:spPr>
      </p:pic>
      <p:sp>
        <p:nvSpPr>
          <p:cNvPr id="6" name="Slide Number Placeholder 1">
            <a:extLst>
              <a:ext uri="{FF2B5EF4-FFF2-40B4-BE49-F238E27FC236}">
                <a16:creationId xmlns:a16="http://schemas.microsoft.com/office/drawing/2014/main" id="{1E8429BF-ABD1-8250-DDB9-4B8210BE9603}"/>
              </a:ext>
            </a:extLst>
          </p:cNvPr>
          <p:cNvSpPr txBox="1">
            <a:spLocks/>
          </p:cNvSpPr>
          <p:nvPr/>
        </p:nvSpPr>
        <p:spPr>
          <a:xfrm>
            <a:off x="10424160" y="6356350"/>
            <a:ext cx="1463248"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9F8878-B016-3348-86EE-8A6845755471}" type="slidenum">
              <a:rPr lang="en-US" smtClean="0">
                <a:solidFill>
                  <a:schemeClr val="tx1"/>
                </a:solidFill>
              </a:rPr>
              <a:pPr/>
              <a:t>‹#›</a:t>
            </a:fld>
            <a:endParaRPr lang="en-US" dirty="0">
              <a:solidFill>
                <a:schemeClr val="tx1"/>
              </a:solidFill>
            </a:endParaRPr>
          </a:p>
        </p:txBody>
      </p:sp>
      <p:sp>
        <p:nvSpPr>
          <p:cNvPr id="7" name="Text Placeholder 5">
            <a:extLst>
              <a:ext uri="{FF2B5EF4-FFF2-40B4-BE49-F238E27FC236}">
                <a16:creationId xmlns:a16="http://schemas.microsoft.com/office/drawing/2014/main" id="{D431EAF3-DE0D-774E-84C6-1E05549F1D4A}"/>
              </a:ext>
            </a:extLst>
          </p:cNvPr>
          <p:cNvSpPr>
            <a:spLocks noGrp="1"/>
          </p:cNvSpPr>
          <p:nvPr>
            <p:ph type="body" sz="quarter" idx="11"/>
          </p:nvPr>
        </p:nvSpPr>
        <p:spPr>
          <a:xfrm>
            <a:off x="574430" y="1329195"/>
            <a:ext cx="4724400" cy="2101695"/>
          </a:xfrm>
          <a:prstGeom prst="rect">
            <a:avLst/>
          </a:prstGeom>
        </p:spPr>
        <p:txBody>
          <a:bodyPr anchor="b">
            <a:normAutofit/>
          </a:bodyPr>
          <a:lstStyle>
            <a:lvl1pPr marL="0" indent="0">
              <a:lnSpc>
                <a:spcPts val="5000"/>
              </a:lnSpc>
              <a:buNone/>
              <a:defRPr sz="4500" b="1">
                <a:solidFill>
                  <a:schemeClr val="tx2"/>
                </a:solidFill>
              </a:defRPr>
            </a:lvl1pPr>
            <a:lvl2pPr marL="457200" indent="0">
              <a:buNone/>
              <a:defRPr sz="45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311299731"/>
      </p:ext>
    </p:extLst>
  </p:cSld>
  <p:clrMapOvr>
    <a:masterClrMapping/>
  </p:clrMapOvr>
  <p:hf hdr="0" ft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_Statement Slide_Light_sampl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B38638-BA7E-7A04-ACE4-B9BEF429ABC9}"/>
              </a:ext>
            </a:extLst>
          </p:cNvPr>
          <p:cNvSpPr/>
          <p:nvPr/>
        </p:nvSpPr>
        <p:spPr>
          <a:xfrm>
            <a:off x="0" y="6151255"/>
            <a:ext cx="12192000" cy="706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F2E3D2A-0EEB-3997-8CC7-632ED1DA3D7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17" name="Rectangle 16">
            <a:extLst>
              <a:ext uri="{FF2B5EF4-FFF2-40B4-BE49-F238E27FC236}">
                <a16:creationId xmlns:a16="http://schemas.microsoft.com/office/drawing/2014/main" id="{63F10FD3-3C4D-E283-584D-9CCB397621F6}"/>
              </a:ext>
            </a:extLst>
          </p:cNvPr>
          <p:cNvSpPr/>
          <p:nvPr/>
        </p:nvSpPr>
        <p:spPr>
          <a:xfrm>
            <a:off x="-3" y="0"/>
            <a:ext cx="7467603" cy="6858000"/>
          </a:xfrm>
          <a:prstGeom prst="rect">
            <a:avLst/>
          </a:prstGeom>
          <a:gradFill>
            <a:gsLst>
              <a:gs pos="58000">
                <a:schemeClr val="bg1">
                  <a:alpha val="40000"/>
                </a:schemeClr>
              </a:gs>
              <a:gs pos="24000">
                <a:schemeClr val="bg1">
                  <a:alpha val="90000"/>
                </a:schemeClr>
              </a:gs>
              <a:gs pos="9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7C52CB5B-F0FD-02E1-4233-AD447915FF4D}"/>
              </a:ext>
            </a:extLst>
          </p:cNvPr>
          <p:cNvGrpSpPr/>
          <p:nvPr/>
        </p:nvGrpSpPr>
        <p:grpSpPr>
          <a:xfrm>
            <a:off x="7620002" y="-5"/>
            <a:ext cx="4572004" cy="6862347"/>
            <a:chOff x="7620002" y="-5"/>
            <a:chExt cx="4572004" cy="6862347"/>
          </a:xfrm>
        </p:grpSpPr>
        <p:sp>
          <p:nvSpPr>
            <p:cNvPr id="20" name="Triangle 19">
              <a:extLst>
                <a:ext uri="{FF2B5EF4-FFF2-40B4-BE49-F238E27FC236}">
                  <a16:creationId xmlns:a16="http://schemas.microsoft.com/office/drawing/2014/main" id="{397ED726-A79B-D1A9-5640-9F09CA1EF5BF}"/>
                </a:ext>
              </a:extLst>
            </p:cNvPr>
            <p:cNvSpPr/>
            <p:nvPr/>
          </p:nvSpPr>
          <p:spPr>
            <a:xfrm rot="16200000">
              <a:off x="7606513" y="13484"/>
              <a:ext cx="4598978" cy="4571999"/>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EFEF"/>
                </a:solidFill>
              </a:endParaRPr>
            </a:p>
          </p:txBody>
        </p:sp>
        <p:sp>
          <p:nvSpPr>
            <p:cNvPr id="21" name="Triangle 20">
              <a:extLst>
                <a:ext uri="{FF2B5EF4-FFF2-40B4-BE49-F238E27FC236}">
                  <a16:creationId xmlns:a16="http://schemas.microsoft.com/office/drawing/2014/main" id="{F8D5CF6D-C434-0381-D41C-EB17FFA5F378}"/>
                </a:ext>
              </a:extLst>
            </p:cNvPr>
            <p:cNvSpPr/>
            <p:nvPr/>
          </p:nvSpPr>
          <p:spPr>
            <a:xfrm rot="5400000" flipV="1">
              <a:off x="9930946" y="4601283"/>
              <a:ext cx="2267711" cy="2254408"/>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EFEF"/>
                </a:solidFill>
              </a:endParaRPr>
            </a:p>
          </p:txBody>
        </p:sp>
      </p:grpSp>
      <p:pic>
        <p:nvPicPr>
          <p:cNvPr id="3" name="Picture 2">
            <a:extLst>
              <a:ext uri="{FF2B5EF4-FFF2-40B4-BE49-F238E27FC236}">
                <a16:creationId xmlns:a16="http://schemas.microsoft.com/office/drawing/2014/main" id="{F7A453B6-80F2-A970-4FC9-659F9C4FD4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0827" y="6348576"/>
            <a:ext cx="3246120" cy="352322"/>
          </a:xfrm>
          <a:prstGeom prst="rect">
            <a:avLst/>
          </a:prstGeom>
        </p:spPr>
      </p:pic>
      <p:sp>
        <p:nvSpPr>
          <p:cNvPr id="5" name="Slide Number Placeholder 1">
            <a:extLst>
              <a:ext uri="{FF2B5EF4-FFF2-40B4-BE49-F238E27FC236}">
                <a16:creationId xmlns:a16="http://schemas.microsoft.com/office/drawing/2014/main" id="{62024684-6D8E-D681-F2D5-AA8BA708C94F}"/>
              </a:ext>
            </a:extLst>
          </p:cNvPr>
          <p:cNvSpPr txBox="1">
            <a:spLocks/>
          </p:cNvSpPr>
          <p:nvPr/>
        </p:nvSpPr>
        <p:spPr>
          <a:xfrm>
            <a:off x="10424160" y="6356350"/>
            <a:ext cx="1463248"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9F8878-B016-3348-86EE-8A6845755471}" type="slidenum">
              <a:rPr lang="en-US" smtClean="0">
                <a:solidFill>
                  <a:schemeClr val="tx1"/>
                </a:solidFill>
              </a:rPr>
              <a:pPr/>
              <a:t>‹#›</a:t>
            </a:fld>
            <a:endParaRPr lang="en-US" dirty="0">
              <a:solidFill>
                <a:schemeClr val="tx1"/>
              </a:solidFill>
            </a:endParaRPr>
          </a:p>
        </p:txBody>
      </p:sp>
      <p:sp>
        <p:nvSpPr>
          <p:cNvPr id="6" name="Text Placeholder 5">
            <a:extLst>
              <a:ext uri="{FF2B5EF4-FFF2-40B4-BE49-F238E27FC236}">
                <a16:creationId xmlns:a16="http://schemas.microsoft.com/office/drawing/2014/main" id="{62FF3D2D-8E5B-6DA2-F494-226730CACACF}"/>
              </a:ext>
            </a:extLst>
          </p:cNvPr>
          <p:cNvSpPr>
            <a:spLocks noGrp="1"/>
          </p:cNvSpPr>
          <p:nvPr>
            <p:ph type="body" sz="quarter" idx="11"/>
          </p:nvPr>
        </p:nvSpPr>
        <p:spPr>
          <a:xfrm>
            <a:off x="574430" y="2009584"/>
            <a:ext cx="4724400" cy="2101695"/>
          </a:xfrm>
          <a:prstGeom prst="rect">
            <a:avLst/>
          </a:prstGeom>
        </p:spPr>
        <p:txBody>
          <a:bodyPr anchor="t">
            <a:normAutofit/>
          </a:bodyPr>
          <a:lstStyle>
            <a:lvl1pPr marL="0" indent="0">
              <a:lnSpc>
                <a:spcPts val="5000"/>
              </a:lnSpc>
              <a:buNone/>
              <a:defRPr sz="4500" b="1">
                <a:solidFill>
                  <a:schemeClr val="tx2"/>
                </a:solidFill>
              </a:defRPr>
            </a:lvl1pPr>
            <a:lvl2pPr marL="457200" indent="0">
              <a:buNone/>
              <a:defRPr sz="45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7" name="Text Placeholder 5">
            <a:extLst>
              <a:ext uri="{FF2B5EF4-FFF2-40B4-BE49-F238E27FC236}">
                <a16:creationId xmlns:a16="http://schemas.microsoft.com/office/drawing/2014/main" id="{F9F53026-3B1E-330F-6944-F9A6772ADB28}"/>
              </a:ext>
            </a:extLst>
          </p:cNvPr>
          <p:cNvSpPr>
            <a:spLocks noGrp="1"/>
          </p:cNvSpPr>
          <p:nvPr>
            <p:ph type="body" sz="quarter" idx="12" hasCustomPrompt="1"/>
          </p:nvPr>
        </p:nvSpPr>
        <p:spPr>
          <a:xfrm>
            <a:off x="574430" y="137602"/>
            <a:ext cx="4724400" cy="2101695"/>
          </a:xfrm>
          <a:prstGeom prst="rect">
            <a:avLst/>
          </a:prstGeom>
        </p:spPr>
        <p:txBody>
          <a:bodyPr anchor="b">
            <a:normAutofit/>
          </a:bodyPr>
          <a:lstStyle>
            <a:lvl1pPr marL="0" indent="0">
              <a:lnSpc>
                <a:spcPts val="5000"/>
              </a:lnSpc>
              <a:buNone/>
              <a:defRPr sz="11500" b="0">
                <a:solidFill>
                  <a:schemeClr val="tx2"/>
                </a:solidFill>
              </a:defRPr>
            </a:lvl1pPr>
            <a:lvl2pPr marL="457200" indent="0">
              <a:buNone/>
              <a:defRPr sz="45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a:t>
            </a:r>
          </a:p>
        </p:txBody>
      </p:sp>
    </p:spTree>
    <p:extLst>
      <p:ext uri="{BB962C8B-B14F-4D97-AF65-F5344CB8AC3E}">
        <p14:creationId xmlns:p14="http://schemas.microsoft.com/office/powerpoint/2010/main" val="2373667617"/>
      </p:ext>
    </p:extLst>
  </p:cSld>
  <p:clrMapOvr>
    <a:masterClrMapping/>
  </p:clrMapOvr>
  <p:hf hdr="0" ftr="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1.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AB1A310-5C9D-F348-61DD-398B82A293A5}"/>
              </a:ext>
            </a:extLst>
          </p:cNvPr>
          <p:cNvGrpSpPr/>
          <p:nvPr/>
        </p:nvGrpSpPr>
        <p:grpSpPr>
          <a:xfrm>
            <a:off x="0" y="6191476"/>
            <a:ext cx="12192000" cy="666524"/>
            <a:chOff x="0" y="6191476"/>
            <a:chExt cx="12192000" cy="666524"/>
          </a:xfrm>
        </p:grpSpPr>
        <p:grpSp>
          <p:nvGrpSpPr>
            <p:cNvPr id="3" name="Group 2">
              <a:extLst>
                <a:ext uri="{FF2B5EF4-FFF2-40B4-BE49-F238E27FC236}">
                  <a16:creationId xmlns:a16="http://schemas.microsoft.com/office/drawing/2014/main" id="{1CEA332B-303F-06E4-5D6A-EA6A3C3AA456}"/>
                </a:ext>
              </a:extLst>
            </p:cNvPr>
            <p:cNvGrpSpPr/>
            <p:nvPr/>
          </p:nvGrpSpPr>
          <p:grpSpPr>
            <a:xfrm>
              <a:off x="0" y="6191476"/>
              <a:ext cx="12192000" cy="666523"/>
              <a:chOff x="0" y="6191476"/>
              <a:chExt cx="12192000" cy="666523"/>
            </a:xfrm>
          </p:grpSpPr>
          <p:sp>
            <p:nvSpPr>
              <p:cNvPr id="9" name="Rectangle 8">
                <a:extLst>
                  <a:ext uri="{FF2B5EF4-FFF2-40B4-BE49-F238E27FC236}">
                    <a16:creationId xmlns:a16="http://schemas.microsoft.com/office/drawing/2014/main" id="{5F3E0BCC-5E79-FF41-C7C7-0512D0D5087A}"/>
                  </a:ext>
                </a:extLst>
              </p:cNvPr>
              <p:cNvSpPr/>
              <p:nvPr/>
            </p:nvSpPr>
            <p:spPr>
              <a:xfrm>
                <a:off x="0" y="6191478"/>
                <a:ext cx="12192000" cy="666521"/>
              </a:xfrm>
              <a:prstGeom prst="rect">
                <a:avLst/>
              </a:prstGeom>
              <a:gradFill flip="none" rotWithShape="1">
                <a:gsLst>
                  <a:gs pos="0">
                    <a:srgbClr val="093675"/>
                  </a:gs>
                  <a:gs pos="70000">
                    <a:schemeClr val="tx2"/>
                  </a:gs>
                </a:gsLst>
                <a:lin ang="19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E11A08F-B1EE-2025-57B1-B8E6CB7385F8}"/>
                  </a:ext>
                </a:extLst>
              </p:cNvPr>
              <p:cNvPicPr>
                <a:picLocks noChangeAspect="1"/>
              </p:cNvPicPr>
              <p:nvPr/>
            </p:nvPicPr>
            <p:blipFill rotWithShape="1">
              <a:blip r:embed="rId59" cstate="email">
                <a:extLst>
                  <a:ext uri="{28A0092B-C50C-407E-A947-70E740481C1C}">
                    <a14:useLocalDpi xmlns:a14="http://schemas.microsoft.com/office/drawing/2010/main"/>
                  </a:ext>
                </a:extLst>
              </a:blip>
              <a:srcRect/>
              <a:stretch/>
            </p:blipFill>
            <p:spPr>
              <a:xfrm>
                <a:off x="7142923" y="6191476"/>
                <a:ext cx="4963450" cy="571470"/>
              </a:xfrm>
              <a:prstGeom prst="rect">
                <a:avLst/>
              </a:prstGeom>
            </p:spPr>
          </p:pic>
        </p:grpSp>
        <p:grpSp>
          <p:nvGrpSpPr>
            <p:cNvPr id="4" name="Group 3">
              <a:extLst>
                <a:ext uri="{FF2B5EF4-FFF2-40B4-BE49-F238E27FC236}">
                  <a16:creationId xmlns:a16="http://schemas.microsoft.com/office/drawing/2014/main" id="{9DE07369-B717-252C-052A-D1A1C17118EF}"/>
                </a:ext>
              </a:extLst>
            </p:cNvPr>
            <p:cNvGrpSpPr/>
            <p:nvPr/>
          </p:nvGrpSpPr>
          <p:grpSpPr>
            <a:xfrm>
              <a:off x="11747933" y="6191478"/>
              <a:ext cx="444067" cy="666522"/>
              <a:chOff x="7553171" y="-4"/>
              <a:chExt cx="4572003" cy="6862347"/>
            </a:xfrm>
          </p:grpSpPr>
          <p:sp>
            <p:nvSpPr>
              <p:cNvPr id="5" name="Triangle 4">
                <a:extLst>
                  <a:ext uri="{FF2B5EF4-FFF2-40B4-BE49-F238E27FC236}">
                    <a16:creationId xmlns:a16="http://schemas.microsoft.com/office/drawing/2014/main" id="{2F751DDB-A1A8-A564-AF3B-7BF5C071C657}"/>
                  </a:ext>
                </a:extLst>
              </p:cNvPr>
              <p:cNvSpPr/>
              <p:nvPr/>
            </p:nvSpPr>
            <p:spPr>
              <a:xfrm rot="16200000">
                <a:off x="7539683" y="13484"/>
                <a:ext cx="4598980" cy="4572003"/>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FEFEF"/>
                  </a:solidFill>
                </a:endParaRPr>
              </a:p>
            </p:txBody>
          </p:sp>
          <p:sp>
            <p:nvSpPr>
              <p:cNvPr id="7" name="Triangle 6">
                <a:extLst>
                  <a:ext uri="{FF2B5EF4-FFF2-40B4-BE49-F238E27FC236}">
                    <a16:creationId xmlns:a16="http://schemas.microsoft.com/office/drawing/2014/main" id="{08907414-BF78-B244-DD74-126CFCD6059E}"/>
                  </a:ext>
                </a:extLst>
              </p:cNvPr>
              <p:cNvSpPr/>
              <p:nvPr/>
            </p:nvSpPr>
            <p:spPr>
              <a:xfrm rot="5400000" flipV="1">
                <a:off x="9864114" y="4601282"/>
                <a:ext cx="2267712" cy="2254409"/>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EFEF"/>
                  </a:solidFill>
                </a:endParaRPr>
              </a:p>
            </p:txBody>
          </p:sp>
        </p:grpSp>
      </p:grpSp>
      <p:pic>
        <p:nvPicPr>
          <p:cNvPr id="14" name="Picture 13">
            <a:extLst>
              <a:ext uri="{FF2B5EF4-FFF2-40B4-BE49-F238E27FC236}">
                <a16:creationId xmlns:a16="http://schemas.microsoft.com/office/drawing/2014/main" id="{3EF565BC-48EB-3276-0E1C-2861B30AC184}"/>
              </a:ext>
            </a:extLst>
          </p:cNvPr>
          <p:cNvPicPr>
            <a:picLocks noChangeAspect="1"/>
          </p:cNvPicPr>
          <p:nvPr/>
        </p:nvPicPr>
        <p:blipFill>
          <a:blip r:embed="rId60" cstate="screen">
            <a:extLst>
              <a:ext uri="{28A0092B-C50C-407E-A947-70E740481C1C}">
                <a14:useLocalDpi xmlns:a14="http://schemas.microsoft.com/office/drawing/2010/main"/>
              </a:ext>
            </a:extLst>
          </a:blip>
          <a:stretch>
            <a:fillRect/>
          </a:stretch>
        </p:blipFill>
        <p:spPr>
          <a:xfrm>
            <a:off x="432096" y="6354341"/>
            <a:ext cx="3201429" cy="347472"/>
          </a:xfrm>
          <a:prstGeom prst="rect">
            <a:avLst/>
          </a:prstGeom>
        </p:spPr>
      </p:pic>
      <p:sp>
        <p:nvSpPr>
          <p:cNvPr id="13" name="Slide Number Placeholder 1">
            <a:extLst>
              <a:ext uri="{FF2B5EF4-FFF2-40B4-BE49-F238E27FC236}">
                <a16:creationId xmlns:a16="http://schemas.microsoft.com/office/drawing/2014/main" id="{BC6FB474-C858-966F-73F4-25A326CDCEF9}"/>
              </a:ext>
            </a:extLst>
          </p:cNvPr>
          <p:cNvSpPr txBox="1">
            <a:spLocks/>
          </p:cNvSpPr>
          <p:nvPr/>
        </p:nvSpPr>
        <p:spPr>
          <a:xfrm>
            <a:off x="9144208"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9F8878-B016-3348-86EE-8A6845755471}" type="slidenum">
              <a:rPr lang="en-US" smtClean="0"/>
              <a:pPr/>
              <a:t>‹#›</a:t>
            </a:fld>
            <a:endParaRPr lang="en-US" dirty="0"/>
          </a:p>
        </p:txBody>
      </p:sp>
      <p:sp>
        <p:nvSpPr>
          <p:cNvPr id="6" name="Title Placeholder 5">
            <a:extLst>
              <a:ext uri="{FF2B5EF4-FFF2-40B4-BE49-F238E27FC236}">
                <a16:creationId xmlns:a16="http://schemas.microsoft.com/office/drawing/2014/main" id="{E3AEF50D-B290-9173-7DDB-C273DADDF7DC}"/>
              </a:ext>
            </a:extLst>
          </p:cNvPr>
          <p:cNvSpPr>
            <a:spLocks noGrp="1"/>
          </p:cNvSpPr>
          <p:nvPr>
            <p:ph type="title"/>
          </p:nvPr>
        </p:nvSpPr>
        <p:spPr>
          <a:xfrm>
            <a:off x="432095" y="365125"/>
            <a:ext cx="11311541" cy="824941"/>
          </a:xfrm>
          <a:prstGeom prst="rect">
            <a:avLst/>
          </a:prstGeom>
        </p:spPr>
        <p:txBody>
          <a:bodyPr vert="horz" lIns="45720" tIns="45720" rIns="45720" bIns="45720" rtlCol="0" anchor="ctr">
            <a:normAutofit/>
          </a:body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1ECEF7D9-BA84-D9B7-70AB-820800C9B290}"/>
              </a:ext>
            </a:extLst>
          </p:cNvPr>
          <p:cNvSpPr>
            <a:spLocks noGrp="1"/>
          </p:cNvSpPr>
          <p:nvPr>
            <p:ph type="body" idx="1"/>
          </p:nvPr>
        </p:nvSpPr>
        <p:spPr>
          <a:xfrm>
            <a:off x="432095" y="1745085"/>
            <a:ext cx="11311541" cy="4351338"/>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1102799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726" r:id="rId7"/>
    <p:sldLayoutId id="2147483688" r:id="rId8"/>
    <p:sldLayoutId id="2147483689" r:id="rId9"/>
    <p:sldLayoutId id="2147483690" r:id="rId10"/>
    <p:sldLayoutId id="2147483727" r:id="rId11"/>
    <p:sldLayoutId id="2147483691" r:id="rId12"/>
    <p:sldLayoutId id="2147483692" r:id="rId13"/>
    <p:sldLayoutId id="2147483693" r:id="rId14"/>
    <p:sldLayoutId id="2147483694" r:id="rId15"/>
    <p:sldLayoutId id="2147483695" r:id="rId16"/>
    <p:sldLayoutId id="2147483696" r:id="rId17"/>
    <p:sldLayoutId id="2147483728" r:id="rId18"/>
    <p:sldLayoutId id="2147483697" r:id="rId19"/>
    <p:sldLayoutId id="2147483698" r:id="rId20"/>
    <p:sldLayoutId id="2147483699" r:id="rId21"/>
    <p:sldLayoutId id="2147483700" r:id="rId22"/>
    <p:sldLayoutId id="2147483701" r:id="rId23"/>
    <p:sldLayoutId id="2147483702" r:id="rId24"/>
    <p:sldLayoutId id="2147483703" r:id="rId25"/>
    <p:sldLayoutId id="2147483704" r:id="rId26"/>
    <p:sldLayoutId id="2147483705" r:id="rId27"/>
    <p:sldLayoutId id="2147483706" r:id="rId28"/>
    <p:sldLayoutId id="2147483707" r:id="rId29"/>
    <p:sldLayoutId id="2147483708" r:id="rId30"/>
    <p:sldLayoutId id="2147483709" r:id="rId31"/>
    <p:sldLayoutId id="2147483710" r:id="rId32"/>
    <p:sldLayoutId id="2147483711" r:id="rId33"/>
    <p:sldLayoutId id="2147483712" r:id="rId34"/>
    <p:sldLayoutId id="2147483713" r:id="rId35"/>
    <p:sldLayoutId id="2147483714" r:id="rId36"/>
    <p:sldLayoutId id="2147483715" r:id="rId37"/>
    <p:sldLayoutId id="2147483716" r:id="rId38"/>
    <p:sldLayoutId id="2147483717" r:id="rId39"/>
    <p:sldLayoutId id="2147483718" r:id="rId40"/>
    <p:sldLayoutId id="2147483719" r:id="rId41"/>
    <p:sldLayoutId id="2147483720" r:id="rId42"/>
    <p:sldLayoutId id="2147483721" r:id="rId43"/>
    <p:sldLayoutId id="2147483722" r:id="rId44"/>
    <p:sldLayoutId id="2147483723" r:id="rId45"/>
    <p:sldLayoutId id="2147483724" r:id="rId46"/>
    <p:sldLayoutId id="2147483725" r:id="rId47"/>
    <p:sldLayoutId id="2147483671" r:id="rId48"/>
    <p:sldLayoutId id="2147483660" r:id="rId49"/>
    <p:sldLayoutId id="2147483669" r:id="rId50"/>
    <p:sldLayoutId id="2147483650" r:id="rId51"/>
    <p:sldLayoutId id="2147483663" r:id="rId52"/>
    <p:sldLayoutId id="2147483673" r:id="rId53"/>
    <p:sldLayoutId id="2147483664" r:id="rId54"/>
    <p:sldLayoutId id="2147483665" r:id="rId55"/>
    <p:sldLayoutId id="2147483674" r:id="rId56"/>
    <p:sldLayoutId id="2147483668" r:id="rId57"/>
  </p:sldLayoutIdLst>
  <p:hf hdr="0" ftr="0"/>
  <p:txStyles>
    <p:titleStyle>
      <a:lvl1pPr algn="l" defTabSz="914400" rtl="0" eaLnBrk="1" latinLnBrk="0" hangingPunct="1">
        <a:lnSpc>
          <a:spcPts val="4500"/>
        </a:lnSpc>
        <a:spcBef>
          <a:spcPct val="0"/>
        </a:spcBef>
        <a:buNone/>
        <a:defRPr sz="4000" b="0" i="0" kern="1200" cap="none" baseline="0">
          <a:solidFill>
            <a:schemeClr val="tx2"/>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Clr>
          <a:schemeClr val="tx2"/>
        </a:buClr>
        <a:buFont typeface="Wingdings" pitchFamily="2" charset="2"/>
        <a:buNone/>
        <a:defRPr sz="1800" b="0" i="0" kern="1200">
          <a:solidFill>
            <a:schemeClr val="tx1"/>
          </a:solidFill>
          <a:latin typeface="Arial" panose="020B0604020202020204" pitchFamily="34" charset="0"/>
          <a:ea typeface="+mn-ea"/>
          <a:cs typeface="Arial" panose="020B0604020202020204" pitchFamily="34" charset="0"/>
        </a:defRPr>
      </a:lvl1pPr>
      <a:lvl2pPr marL="349250" indent="-233363" algn="l" defTabSz="914400" rtl="0" eaLnBrk="1" latinLnBrk="0" hangingPunct="1">
        <a:lnSpc>
          <a:spcPct val="100000"/>
        </a:lnSpc>
        <a:spcBef>
          <a:spcPts val="500"/>
        </a:spcBef>
        <a:buClr>
          <a:schemeClr val="tx2"/>
        </a:buClr>
        <a:buFont typeface="Wingdings" pitchFamily="2" charset="2"/>
        <a:buChar char="§"/>
        <a:tabLst/>
        <a:defRPr sz="1800" b="0" i="0" kern="1200">
          <a:solidFill>
            <a:schemeClr val="tx1"/>
          </a:solidFill>
          <a:latin typeface="Arial" panose="020B0604020202020204" pitchFamily="34" charset="0"/>
          <a:ea typeface="+mn-ea"/>
          <a:cs typeface="Arial" panose="020B0604020202020204" pitchFamily="34" charset="0"/>
        </a:defRPr>
      </a:lvl2pPr>
      <a:lvl3pPr marL="688975" indent="-230188" algn="l" defTabSz="914400" rtl="0" eaLnBrk="1" latinLnBrk="0" hangingPunct="1">
        <a:lnSpc>
          <a:spcPct val="100000"/>
        </a:lnSpc>
        <a:spcBef>
          <a:spcPts val="500"/>
        </a:spcBef>
        <a:buClr>
          <a:schemeClr val="tx2"/>
        </a:buClr>
        <a:buSzPct val="110000"/>
        <a:buFont typeface="Arial" panose="020B0604020202020204" pitchFamily="34" charset="0"/>
        <a:buChar char="•"/>
        <a:tabLst/>
        <a:defRPr sz="1600" b="0" i="0" kern="1200">
          <a:solidFill>
            <a:schemeClr val="tx1"/>
          </a:solidFill>
          <a:latin typeface="Arial" panose="020B0604020202020204" pitchFamily="34" charset="0"/>
          <a:ea typeface="+mn-ea"/>
          <a:cs typeface="Arial" panose="020B0604020202020204" pitchFamily="34" charset="0"/>
        </a:defRPr>
      </a:lvl3pPr>
      <a:lvl4pPr marL="1035050" indent="-234950" algn="l" defTabSz="914400" rtl="0" eaLnBrk="1" latinLnBrk="0" hangingPunct="1">
        <a:lnSpc>
          <a:spcPct val="100000"/>
        </a:lnSpc>
        <a:spcBef>
          <a:spcPts val="500"/>
        </a:spcBef>
        <a:buClr>
          <a:schemeClr val="tx2"/>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4pPr>
      <a:lvl5pPr marL="1373188" indent="-228600" algn="l" defTabSz="914400" rtl="0" eaLnBrk="1" latinLnBrk="0" hangingPunct="1">
        <a:lnSpc>
          <a:spcPct val="100000"/>
        </a:lnSpc>
        <a:spcBef>
          <a:spcPts val="500"/>
        </a:spcBef>
        <a:buClr>
          <a:schemeClr val="tx2"/>
        </a:buClr>
        <a:buFont typeface="Wingdings" pitchFamily="2" charset="2"/>
        <a:buChar char="§"/>
        <a:tabLst/>
        <a:defRPr sz="1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12">
          <p15:clr>
            <a:srgbClr val="F26B43"/>
          </p15:clr>
        </p15:guide>
        <p15:guide id="4" pos="7344">
          <p15:clr>
            <a:srgbClr val="F26B43"/>
          </p15:clr>
        </p15:guide>
        <p15:guide id="5" orient="horz" pos="76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45.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image" Target="../media/image38.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4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diagramLayout" Target="../diagrams/layout3.xml"/><Relationship Id="rId7" Type="http://schemas.openxmlformats.org/officeDocument/2006/relationships/image" Target="../media/image51.png"/><Relationship Id="rId2" Type="http://schemas.openxmlformats.org/officeDocument/2006/relationships/diagramData" Target="../diagrams/data3.xml"/><Relationship Id="rId1" Type="http://schemas.openxmlformats.org/officeDocument/2006/relationships/slideLayout" Target="../slideLayouts/slideLayout4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xml"/><Relationship Id="rId1" Type="http://schemas.openxmlformats.org/officeDocument/2006/relationships/slideLayout" Target="../slideLayouts/slideLayout4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www.youtube.com/watch?v=NxRefpowGfo" TargetMode="External"/><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www.youtube.com/watch?v=rEmsiZS3X6E" TargetMode="External"/><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www.youtube.com/watch?v=uXDk64OHPnc" TargetMode="External"/><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www.youtube.com/watch?v=blxvWBulk1o" TargetMode="External"/><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xml"/><Relationship Id="rId1" Type="http://schemas.openxmlformats.org/officeDocument/2006/relationships/slideLayout" Target="../slideLayouts/slideLayout4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5.xml"/></Relationships>
</file>

<file path=ppt/slides/_rels/slide3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xml"/><Relationship Id="rId1" Type="http://schemas.openxmlformats.org/officeDocument/2006/relationships/slideLayout" Target="../slideLayouts/slideLayout45.xml"/><Relationship Id="rId5" Type="http://schemas.openxmlformats.org/officeDocument/2006/relationships/image" Target="../media/image73.png"/><Relationship Id="rId4" Type="http://schemas.openxmlformats.org/officeDocument/2006/relationships/image" Target="../media/image72.jpe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xml"/><Relationship Id="rId1" Type="http://schemas.openxmlformats.org/officeDocument/2006/relationships/slideLayout" Target="../slideLayouts/slideLayout4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7FDF85-00F0-42FD-0561-A23E339CF8F2}"/>
              </a:ext>
            </a:extLst>
          </p:cNvPr>
          <p:cNvSpPr txBox="1"/>
          <p:nvPr/>
        </p:nvSpPr>
        <p:spPr>
          <a:xfrm>
            <a:off x="574429" y="3657600"/>
            <a:ext cx="3602983" cy="892552"/>
          </a:xfrm>
          <a:prstGeom prst="rect">
            <a:avLst/>
          </a:prstGeom>
          <a:noFill/>
        </p:spPr>
        <p:txBody>
          <a:bodyPr wrap="square" rtlCol="0">
            <a:spAutoFit/>
          </a:bodyPr>
          <a:lstStyle/>
          <a:p>
            <a:r>
              <a:rPr lang="en-US" b="1" dirty="0">
                <a:solidFill>
                  <a:schemeClr val="bg1"/>
                </a:solidFill>
              </a:rPr>
              <a:t>Nathan Turner</a:t>
            </a:r>
          </a:p>
          <a:p>
            <a:r>
              <a:rPr lang="en-US" sz="1600" dirty="0">
                <a:solidFill>
                  <a:schemeClr val="bg1"/>
                </a:solidFill>
              </a:rPr>
              <a:t>Senior Industry Technical Consultant</a:t>
            </a:r>
          </a:p>
          <a:p>
            <a:endParaRPr lang="en-US" dirty="0">
              <a:solidFill>
                <a:schemeClr val="bg1"/>
              </a:solidFill>
            </a:endParaRPr>
          </a:p>
        </p:txBody>
      </p:sp>
      <p:sp>
        <p:nvSpPr>
          <p:cNvPr id="4" name="TextBox 3">
            <a:extLst>
              <a:ext uri="{FF2B5EF4-FFF2-40B4-BE49-F238E27FC236}">
                <a16:creationId xmlns:a16="http://schemas.microsoft.com/office/drawing/2014/main" id="{7E52EB08-0F7F-834F-D32B-8E666F3BD709}"/>
              </a:ext>
            </a:extLst>
          </p:cNvPr>
          <p:cNvSpPr txBox="1"/>
          <p:nvPr/>
        </p:nvSpPr>
        <p:spPr>
          <a:xfrm>
            <a:off x="574429" y="4371201"/>
            <a:ext cx="3618619" cy="1200329"/>
          </a:xfrm>
          <a:prstGeom prst="rect">
            <a:avLst/>
          </a:prstGeom>
          <a:noFill/>
        </p:spPr>
        <p:txBody>
          <a:bodyPr wrap="square" rtlCol="0">
            <a:spAutoFit/>
          </a:bodyPr>
          <a:lstStyle/>
          <a:p>
            <a:r>
              <a:rPr lang="en-US" b="1" dirty="0">
                <a:solidFill>
                  <a:schemeClr val="bg1"/>
                </a:solidFill>
              </a:rPr>
              <a:t>B. Paul Smith</a:t>
            </a:r>
          </a:p>
          <a:p>
            <a:r>
              <a:rPr lang="en-US" sz="1600" dirty="0">
                <a:solidFill>
                  <a:schemeClr val="bg1"/>
                </a:solidFill>
              </a:rPr>
              <a:t>Business Development Manager </a:t>
            </a:r>
          </a:p>
          <a:p>
            <a:endParaRPr lang="en-US" dirty="0">
              <a:solidFill>
                <a:schemeClr val="bg1"/>
              </a:solidFill>
            </a:endParaRPr>
          </a:p>
          <a:p>
            <a:endParaRPr lang="en-US" dirty="0">
              <a:solidFill>
                <a:schemeClr val="bg1"/>
              </a:solidFill>
            </a:endParaRPr>
          </a:p>
        </p:txBody>
      </p:sp>
      <p:sp>
        <p:nvSpPr>
          <p:cNvPr id="5" name="TextBox 4">
            <a:extLst>
              <a:ext uri="{FF2B5EF4-FFF2-40B4-BE49-F238E27FC236}">
                <a16:creationId xmlns:a16="http://schemas.microsoft.com/office/drawing/2014/main" id="{2614C7F1-9DAE-D8FE-C4FD-B5EA618A4636}"/>
              </a:ext>
            </a:extLst>
          </p:cNvPr>
          <p:cNvSpPr txBox="1"/>
          <p:nvPr/>
        </p:nvSpPr>
        <p:spPr>
          <a:xfrm>
            <a:off x="574429" y="5067140"/>
            <a:ext cx="3962400" cy="923330"/>
          </a:xfrm>
          <a:prstGeom prst="rect">
            <a:avLst/>
          </a:prstGeom>
          <a:noFill/>
        </p:spPr>
        <p:txBody>
          <a:bodyPr wrap="square" rtlCol="0">
            <a:spAutoFit/>
          </a:bodyPr>
          <a:lstStyle/>
          <a:p>
            <a:r>
              <a:rPr lang="en-US" b="1" dirty="0">
                <a:solidFill>
                  <a:schemeClr val="bg1"/>
                </a:solidFill>
              </a:rPr>
              <a:t>Jermaine Mitchell</a:t>
            </a:r>
          </a:p>
          <a:p>
            <a:r>
              <a:rPr lang="en-US" sz="1600" dirty="0">
                <a:solidFill>
                  <a:schemeClr val="bg1"/>
                </a:solidFill>
              </a:rPr>
              <a:t>Corporate Account Manager</a:t>
            </a:r>
          </a:p>
          <a:p>
            <a:endParaRPr lang="en-US" dirty="0">
              <a:solidFill>
                <a:schemeClr val="bg1"/>
              </a:solidFill>
            </a:endParaRPr>
          </a:p>
        </p:txBody>
      </p:sp>
      <p:sp>
        <p:nvSpPr>
          <p:cNvPr id="7" name="TextBox 6">
            <a:extLst>
              <a:ext uri="{FF2B5EF4-FFF2-40B4-BE49-F238E27FC236}">
                <a16:creationId xmlns:a16="http://schemas.microsoft.com/office/drawing/2014/main" id="{C2CB2B6F-43EF-41F2-4828-D3EB72E2000D}"/>
              </a:ext>
            </a:extLst>
          </p:cNvPr>
          <p:cNvSpPr txBox="1"/>
          <p:nvPr/>
        </p:nvSpPr>
        <p:spPr>
          <a:xfrm>
            <a:off x="625783" y="5847511"/>
            <a:ext cx="20911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cs typeface="Arial"/>
              </a:rPr>
              <a:t>October 28, 2025</a:t>
            </a:r>
          </a:p>
        </p:txBody>
      </p:sp>
      <p:sp>
        <p:nvSpPr>
          <p:cNvPr id="9" name="Text Placeholder 8">
            <a:extLst>
              <a:ext uri="{FF2B5EF4-FFF2-40B4-BE49-F238E27FC236}">
                <a16:creationId xmlns:a16="http://schemas.microsoft.com/office/drawing/2014/main" id="{45A2B9B5-000D-9CAC-9A1D-E91A3845374E}"/>
              </a:ext>
            </a:extLst>
          </p:cNvPr>
          <p:cNvSpPr>
            <a:spLocks noGrp="1"/>
          </p:cNvSpPr>
          <p:nvPr>
            <p:ph type="body" sz="quarter" idx="11"/>
          </p:nvPr>
        </p:nvSpPr>
        <p:spPr>
          <a:xfrm>
            <a:off x="574430" y="1447188"/>
            <a:ext cx="3613688" cy="2192101"/>
          </a:xfrm>
        </p:spPr>
        <p:txBody>
          <a:bodyPr/>
          <a:lstStyle/>
          <a:p>
            <a:r>
              <a:rPr lang="en-US" dirty="0">
                <a:latin typeface="Arial"/>
                <a:cs typeface="Arial"/>
              </a:rPr>
              <a:t>The Science of Suds</a:t>
            </a:r>
            <a:endParaRPr lang="en-US" dirty="0"/>
          </a:p>
        </p:txBody>
      </p:sp>
    </p:spTree>
    <p:extLst>
      <p:ext uri="{BB962C8B-B14F-4D97-AF65-F5344CB8AC3E}">
        <p14:creationId xmlns:p14="http://schemas.microsoft.com/office/powerpoint/2010/main" val="3579364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b="1" dirty="0">
                <a:latin typeface="+mn-lt"/>
              </a:rPr>
              <a:t>Choosing the Proper Defoamer</a:t>
            </a:r>
            <a:br>
              <a:rPr lang="en-US" sz="4400" b="1" dirty="0">
                <a:latin typeface="+mn-lt"/>
              </a:rPr>
            </a:br>
            <a:endParaRPr lang="en-US" sz="4400" b="1" dirty="0">
              <a:latin typeface="+mn-lt"/>
            </a:endParaRPr>
          </a:p>
        </p:txBody>
      </p:sp>
      <p:sp>
        <p:nvSpPr>
          <p:cNvPr id="4" name="Content Placeholder 3">
            <a:extLst>
              <a:ext uri="{FF2B5EF4-FFF2-40B4-BE49-F238E27FC236}">
                <a16:creationId xmlns:a16="http://schemas.microsoft.com/office/drawing/2014/main" id="{C5C8167D-29C3-D327-88AC-760C1C6DFC1A}"/>
              </a:ext>
            </a:extLst>
          </p:cNvPr>
          <p:cNvSpPr>
            <a:spLocks noGrp="1"/>
          </p:cNvSpPr>
          <p:nvPr>
            <p:ph type="body" sz="quarter" idx="10"/>
          </p:nvPr>
        </p:nvSpPr>
        <p:spPr>
          <a:xfrm>
            <a:off x="460588" y="938212"/>
            <a:ext cx="11261513" cy="3633787"/>
          </a:xfrm>
        </p:spPr>
        <p:txBody>
          <a:bodyPr>
            <a:normAutofit/>
          </a:bodyPr>
          <a:lstStyle/>
          <a:p>
            <a:r>
              <a:rPr lang="en-US" sz="3200" dirty="0"/>
              <a:t>Two major POINTS to consider when choosing the correct defoamer:</a:t>
            </a:r>
          </a:p>
          <a:p>
            <a:endParaRPr lang="en-US" sz="1200" dirty="0"/>
          </a:p>
          <a:p>
            <a:pPr marL="514350" indent="-514350">
              <a:buFont typeface="+mj-lt"/>
              <a:buAutoNum type="arabicPeriod"/>
            </a:pPr>
            <a:r>
              <a:rPr lang="en-US" sz="3200" b="1" dirty="0"/>
              <a:t>Type of defoamer</a:t>
            </a:r>
          </a:p>
          <a:p>
            <a:pPr marL="514350" indent="-514350">
              <a:buFont typeface="+mj-lt"/>
              <a:buAutoNum type="arabicPeriod"/>
            </a:pPr>
            <a:r>
              <a:rPr lang="en-US" sz="3200" b="1" dirty="0"/>
              <a:t>Appropriate product/formulation</a:t>
            </a:r>
          </a:p>
        </p:txBody>
      </p:sp>
    </p:spTree>
    <p:extLst>
      <p:ext uri="{BB962C8B-B14F-4D97-AF65-F5344CB8AC3E}">
        <p14:creationId xmlns:p14="http://schemas.microsoft.com/office/powerpoint/2010/main" val="401757095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8C5B635-BF7A-B30C-CCAE-80F6E50032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732D7D-DDCE-F141-6554-B545EBA02BDC}"/>
              </a:ext>
            </a:extLst>
          </p:cNvPr>
          <p:cNvSpPr>
            <a:spLocks noGrp="1"/>
          </p:cNvSpPr>
          <p:nvPr>
            <p:ph type="title"/>
          </p:nvPr>
        </p:nvSpPr>
        <p:spPr/>
        <p:txBody>
          <a:bodyPr>
            <a:noAutofit/>
          </a:bodyPr>
          <a:lstStyle/>
          <a:p>
            <a:r>
              <a:rPr lang="en-US" sz="3200" b="1" dirty="0">
                <a:latin typeface="+mn-lt"/>
              </a:rPr>
              <a:t>The Type of </a:t>
            </a:r>
            <a:r>
              <a:rPr lang="en-US" sz="3200" b="1" dirty="0" err="1">
                <a:latin typeface="+mn-lt"/>
              </a:rPr>
              <a:t>Defoamer</a:t>
            </a:r>
            <a:r>
              <a:rPr lang="en-US" sz="3200" b="1" dirty="0">
                <a:latin typeface="+mn-lt"/>
              </a:rPr>
              <a:t> is dictated by Several Factors</a:t>
            </a:r>
          </a:p>
        </p:txBody>
      </p:sp>
      <p:sp>
        <p:nvSpPr>
          <p:cNvPr id="5" name="Rectangle: Rounded Corners 4">
            <a:extLst>
              <a:ext uri="{FF2B5EF4-FFF2-40B4-BE49-F238E27FC236}">
                <a16:creationId xmlns:a16="http://schemas.microsoft.com/office/drawing/2014/main" id="{B6C0DBCE-AEA7-E5EB-7178-67D2C136BC9D}"/>
              </a:ext>
            </a:extLst>
          </p:cNvPr>
          <p:cNvSpPr/>
          <p:nvPr/>
        </p:nvSpPr>
        <p:spPr>
          <a:xfrm>
            <a:off x="1981200" y="1981200"/>
            <a:ext cx="3990240" cy="170090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Type of Process</a:t>
            </a:r>
          </a:p>
        </p:txBody>
      </p:sp>
      <p:sp>
        <p:nvSpPr>
          <p:cNvPr id="6" name="Rectangle: Rounded Corners 5">
            <a:extLst>
              <a:ext uri="{FF2B5EF4-FFF2-40B4-BE49-F238E27FC236}">
                <a16:creationId xmlns:a16="http://schemas.microsoft.com/office/drawing/2014/main" id="{9A541F40-0D4C-65B1-A48B-4DBE636291CC}"/>
              </a:ext>
            </a:extLst>
          </p:cNvPr>
          <p:cNvSpPr/>
          <p:nvPr/>
        </p:nvSpPr>
        <p:spPr>
          <a:xfrm>
            <a:off x="7543800" y="1981200"/>
            <a:ext cx="3990240" cy="170090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Customer Restrictions</a:t>
            </a:r>
          </a:p>
        </p:txBody>
      </p:sp>
      <p:sp>
        <p:nvSpPr>
          <p:cNvPr id="7" name="Rectangle: Rounded Corners 6">
            <a:extLst>
              <a:ext uri="{FF2B5EF4-FFF2-40B4-BE49-F238E27FC236}">
                <a16:creationId xmlns:a16="http://schemas.microsoft.com/office/drawing/2014/main" id="{7B81470F-485D-2F53-77EB-C19DA94DF149}"/>
              </a:ext>
            </a:extLst>
          </p:cNvPr>
          <p:cNvSpPr/>
          <p:nvPr/>
        </p:nvSpPr>
        <p:spPr>
          <a:xfrm>
            <a:off x="1981200" y="4057851"/>
            <a:ext cx="3990240" cy="170090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Process Parameters</a:t>
            </a:r>
          </a:p>
          <a:p>
            <a:pPr algn="ctr"/>
            <a:r>
              <a:rPr lang="en-US" sz="2400" i="1" dirty="0">
                <a:solidFill>
                  <a:schemeClr val="tx1"/>
                </a:solidFill>
              </a:rPr>
              <a:t>(pH, conductivity, temperature)</a:t>
            </a:r>
          </a:p>
        </p:txBody>
      </p:sp>
      <p:sp>
        <p:nvSpPr>
          <p:cNvPr id="8" name="Rectangle: Rounded Corners 7">
            <a:extLst>
              <a:ext uri="{FF2B5EF4-FFF2-40B4-BE49-F238E27FC236}">
                <a16:creationId xmlns:a16="http://schemas.microsoft.com/office/drawing/2014/main" id="{22E2A259-337A-350C-51B9-A34460B21E39}"/>
              </a:ext>
            </a:extLst>
          </p:cNvPr>
          <p:cNvSpPr/>
          <p:nvPr/>
        </p:nvSpPr>
        <p:spPr>
          <a:xfrm>
            <a:off x="7772403" y="4059455"/>
            <a:ext cx="3990240" cy="16992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Cost Considerations</a:t>
            </a:r>
            <a:endParaRPr lang="en-US" sz="2400" b="1" dirty="0">
              <a:solidFill>
                <a:schemeClr val="tx1"/>
              </a:solidFill>
            </a:endParaRPr>
          </a:p>
        </p:txBody>
      </p:sp>
      <p:pic>
        <p:nvPicPr>
          <p:cNvPr id="12" name="Graphic 11" descr="Thermometer with solid fill">
            <a:extLst>
              <a:ext uri="{FF2B5EF4-FFF2-40B4-BE49-F238E27FC236}">
                <a16:creationId xmlns:a16="http://schemas.microsoft.com/office/drawing/2014/main" id="{EAFDD82F-340C-DBBC-8F7C-4792C75E7C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1892" y="4232550"/>
            <a:ext cx="1138200" cy="1138200"/>
          </a:xfrm>
          <a:prstGeom prst="rect">
            <a:avLst/>
          </a:prstGeom>
        </p:spPr>
      </p:pic>
      <p:pic>
        <p:nvPicPr>
          <p:cNvPr id="14" name="Graphic 13" descr="Coins with solid fill">
            <a:extLst>
              <a:ext uri="{FF2B5EF4-FFF2-40B4-BE49-F238E27FC236}">
                <a16:creationId xmlns:a16="http://schemas.microsoft.com/office/drawing/2014/main" id="{F69D9777-39B7-15FB-3EDB-323C9C16D1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34203" y="4232550"/>
            <a:ext cx="1138200" cy="1138200"/>
          </a:xfrm>
          <a:prstGeom prst="rect">
            <a:avLst/>
          </a:prstGeom>
        </p:spPr>
      </p:pic>
      <p:pic>
        <p:nvPicPr>
          <p:cNvPr id="16" name="Graphic 15" descr="Workflow with solid fill">
            <a:extLst>
              <a:ext uri="{FF2B5EF4-FFF2-40B4-BE49-F238E27FC236}">
                <a16:creationId xmlns:a16="http://schemas.microsoft.com/office/drawing/2014/main" id="{3A1F2BB1-A241-5F70-33C0-EBFC7C1F95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1892" y="2133600"/>
            <a:ext cx="1138200" cy="1138200"/>
          </a:xfrm>
          <a:prstGeom prst="rect">
            <a:avLst/>
          </a:prstGeom>
        </p:spPr>
      </p:pic>
      <p:pic>
        <p:nvPicPr>
          <p:cNvPr id="18" name="Graphic 17" descr="No Touch with solid fill">
            <a:extLst>
              <a:ext uri="{FF2B5EF4-FFF2-40B4-BE49-F238E27FC236}">
                <a16:creationId xmlns:a16="http://schemas.microsoft.com/office/drawing/2014/main" id="{5B07E271-2367-7973-319F-1146B9F6D5A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03200" y="2050200"/>
            <a:ext cx="1221600" cy="1221600"/>
          </a:xfrm>
          <a:prstGeom prst="rect">
            <a:avLst/>
          </a:prstGeom>
        </p:spPr>
      </p:pic>
    </p:spTree>
    <p:extLst>
      <p:ext uri="{BB962C8B-B14F-4D97-AF65-F5344CB8AC3E}">
        <p14:creationId xmlns:p14="http://schemas.microsoft.com/office/powerpoint/2010/main" val="205533615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0F6C3-4BD5-4233-8538-238B7159E46E}"/>
              </a:ext>
            </a:extLst>
          </p:cNvPr>
          <p:cNvSpPr>
            <a:spLocks noGrp="1"/>
          </p:cNvSpPr>
          <p:nvPr>
            <p:ph type="title"/>
          </p:nvPr>
        </p:nvSpPr>
        <p:spPr/>
        <p:txBody>
          <a:bodyPr>
            <a:normAutofit/>
          </a:bodyPr>
          <a:lstStyle/>
          <a:p>
            <a:r>
              <a:rPr lang="en-US" b="1" dirty="0">
                <a:latin typeface="+mn-lt"/>
              </a:rPr>
              <a:t>What’s Next?</a:t>
            </a:r>
          </a:p>
        </p:txBody>
      </p:sp>
      <p:sp>
        <p:nvSpPr>
          <p:cNvPr id="4" name="Content Placeholder 3">
            <a:extLst>
              <a:ext uri="{FF2B5EF4-FFF2-40B4-BE49-F238E27FC236}">
                <a16:creationId xmlns:a16="http://schemas.microsoft.com/office/drawing/2014/main" id="{37E39D45-5B5D-07B0-8597-7A1BCF90528F}"/>
              </a:ext>
            </a:extLst>
          </p:cNvPr>
          <p:cNvSpPr>
            <a:spLocks noGrp="1"/>
          </p:cNvSpPr>
          <p:nvPr>
            <p:ph type="body" sz="quarter" idx="10"/>
          </p:nvPr>
        </p:nvSpPr>
        <p:spPr>
          <a:xfrm>
            <a:off x="460588" y="938212"/>
            <a:ext cx="11261513" cy="4395787"/>
          </a:xfrm>
        </p:spPr>
        <p:txBody>
          <a:bodyPr>
            <a:normAutofit/>
          </a:bodyPr>
          <a:lstStyle/>
          <a:p>
            <a:endParaRPr lang="en-US" sz="3200" dirty="0"/>
          </a:p>
          <a:p>
            <a:r>
              <a:rPr lang="en-US" sz="3200" dirty="0"/>
              <a:t>The formulator has two options:</a:t>
            </a:r>
          </a:p>
          <a:p>
            <a:endParaRPr lang="en-US" sz="3200" b="1" dirty="0"/>
          </a:p>
          <a:p>
            <a:pPr marL="514350" indent="-514350">
              <a:buFont typeface="+mj-lt"/>
              <a:buAutoNum type="arabicPeriod"/>
            </a:pPr>
            <a:r>
              <a:rPr lang="en-US" sz="3200" b="1" dirty="0"/>
              <a:t>Use an Existing Product</a:t>
            </a:r>
          </a:p>
          <a:p>
            <a:pPr marL="514350" indent="-514350">
              <a:buFont typeface="+mj-lt"/>
              <a:buAutoNum type="arabicPeriod"/>
            </a:pPr>
            <a:r>
              <a:rPr lang="en-US" sz="3200" b="1" dirty="0"/>
              <a:t>Create a Customized Formulation</a:t>
            </a:r>
          </a:p>
          <a:p>
            <a:endParaRPr lang="en-US" sz="3200" b="1" dirty="0"/>
          </a:p>
          <a:p>
            <a:r>
              <a:rPr lang="en-US" sz="3200" dirty="0">
                <a:solidFill>
                  <a:srgbClr val="FF0000"/>
                </a:solidFill>
              </a:rPr>
              <a:t>**</a:t>
            </a:r>
            <a:r>
              <a:rPr lang="en-US" sz="3200" dirty="0"/>
              <a:t>There are pros and cons for each approach!</a:t>
            </a:r>
            <a:r>
              <a:rPr lang="en-US" sz="3200" dirty="0">
                <a:solidFill>
                  <a:srgbClr val="FF0000"/>
                </a:solidFill>
              </a:rPr>
              <a:t>**</a:t>
            </a:r>
          </a:p>
          <a:p>
            <a:endParaRPr lang="en-US" sz="3200" dirty="0"/>
          </a:p>
        </p:txBody>
      </p:sp>
    </p:spTree>
    <p:extLst>
      <p:ext uri="{BB962C8B-B14F-4D97-AF65-F5344CB8AC3E}">
        <p14:creationId xmlns:p14="http://schemas.microsoft.com/office/powerpoint/2010/main" val="136446912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A8849-B4D6-4A0F-8475-2535007AE51E}"/>
              </a:ext>
            </a:extLst>
          </p:cNvPr>
          <p:cNvSpPr>
            <a:spLocks noGrp="1"/>
          </p:cNvSpPr>
          <p:nvPr>
            <p:ph type="title"/>
          </p:nvPr>
        </p:nvSpPr>
        <p:spPr/>
        <p:txBody>
          <a:bodyPr anchor="ctr">
            <a:normAutofit/>
          </a:bodyPr>
          <a:lstStyle/>
          <a:p>
            <a:r>
              <a:rPr lang="en-US" b="1" dirty="0"/>
              <a:t>Foam Cell </a:t>
            </a:r>
            <a:r>
              <a:rPr lang="en-US" b="1" dirty="0" err="1"/>
              <a:t>Recirculator</a:t>
            </a:r>
            <a:r>
              <a:rPr lang="en-US" b="1" dirty="0"/>
              <a:t> </a:t>
            </a:r>
          </a:p>
        </p:txBody>
      </p:sp>
      <p:sp>
        <p:nvSpPr>
          <p:cNvPr id="3" name="Content Placeholder 2">
            <a:extLst>
              <a:ext uri="{FF2B5EF4-FFF2-40B4-BE49-F238E27FC236}">
                <a16:creationId xmlns:a16="http://schemas.microsoft.com/office/drawing/2014/main" id="{526502B5-5DEF-4208-9429-452F02D94DFA}"/>
              </a:ext>
            </a:extLst>
          </p:cNvPr>
          <p:cNvSpPr>
            <a:spLocks noGrp="1"/>
          </p:cNvSpPr>
          <p:nvPr>
            <p:ph type="body" sz="quarter" idx="10"/>
          </p:nvPr>
        </p:nvSpPr>
        <p:spPr>
          <a:xfrm>
            <a:off x="460588" y="938212"/>
            <a:ext cx="11261513" cy="3862387"/>
          </a:xfrm>
        </p:spPr>
        <p:txBody>
          <a:bodyPr>
            <a:normAutofit lnSpcReduction="10000"/>
          </a:bodyPr>
          <a:lstStyle/>
          <a:p>
            <a:endParaRPr lang="en-US" sz="3200" b="1" dirty="0"/>
          </a:p>
          <a:p>
            <a:r>
              <a:rPr lang="en-US" sz="3200" b="1" dirty="0"/>
              <a:t>Device used to generate foam – glass cylinder with graduated markings(cm) connected to a centrifugal pump. </a:t>
            </a:r>
          </a:p>
          <a:p>
            <a:endParaRPr lang="en-US" sz="3200" b="1" dirty="0"/>
          </a:p>
          <a:p>
            <a:r>
              <a:rPr lang="en-US" sz="3200" dirty="0"/>
              <a:t>**Foam height vs. time is measured in centimeters</a:t>
            </a:r>
          </a:p>
          <a:p>
            <a:r>
              <a:rPr lang="en-US" sz="3200" dirty="0"/>
              <a:t>**Knockdown and stamina are measured </a:t>
            </a:r>
          </a:p>
          <a:p>
            <a:endParaRPr lang="en-US" sz="3200" dirty="0"/>
          </a:p>
        </p:txBody>
      </p:sp>
    </p:spTree>
    <p:extLst>
      <p:ext uri="{BB962C8B-B14F-4D97-AF65-F5344CB8AC3E}">
        <p14:creationId xmlns:p14="http://schemas.microsoft.com/office/powerpoint/2010/main" val="71184273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35C4E-5BCB-4C56-9769-A198244FCDE9}"/>
              </a:ext>
            </a:extLst>
          </p:cNvPr>
          <p:cNvSpPr>
            <a:spLocks noGrp="1"/>
          </p:cNvSpPr>
          <p:nvPr>
            <p:ph type="title"/>
          </p:nvPr>
        </p:nvSpPr>
        <p:spPr/>
        <p:txBody>
          <a:bodyPr>
            <a:normAutofit/>
          </a:bodyPr>
          <a:lstStyle/>
          <a:p>
            <a:r>
              <a:rPr lang="en-US" sz="4400" b="1" dirty="0">
                <a:latin typeface="+mn-lt"/>
              </a:rPr>
              <a:t>Existing Product</a:t>
            </a:r>
          </a:p>
        </p:txBody>
      </p:sp>
      <p:sp>
        <p:nvSpPr>
          <p:cNvPr id="3" name="Content Placeholder 2">
            <a:extLst>
              <a:ext uri="{FF2B5EF4-FFF2-40B4-BE49-F238E27FC236}">
                <a16:creationId xmlns:a16="http://schemas.microsoft.com/office/drawing/2014/main" id="{63D228B3-4ADE-4606-BC02-E05F867202BE}"/>
              </a:ext>
            </a:extLst>
          </p:cNvPr>
          <p:cNvSpPr>
            <a:spLocks noGrp="1"/>
          </p:cNvSpPr>
          <p:nvPr>
            <p:ph type="body" sz="quarter" idx="10"/>
          </p:nvPr>
        </p:nvSpPr>
        <p:spPr/>
        <p:txBody>
          <a:bodyPr vert="horz" lIns="45720" tIns="45720" rIns="45720" bIns="45720" rtlCol="0" anchor="t">
            <a:noAutofit/>
          </a:bodyPr>
          <a:lstStyle/>
          <a:p>
            <a:r>
              <a:rPr lang="en-US" b="0" i="1" dirty="0">
                <a:solidFill>
                  <a:schemeClr val="tx1"/>
                </a:solidFill>
                <a:ea typeface="MS PGothic"/>
              </a:rPr>
              <a:t>This route is chosen if the opportunity is such that it does not allow </a:t>
            </a:r>
            <a:r>
              <a:rPr lang="en-US" b="0" i="1">
                <a:solidFill>
                  <a:schemeClr val="tx1"/>
                </a:solidFill>
                <a:ea typeface="MS PGothic"/>
              </a:rPr>
              <a:t>time for a new product to work its way through the  set-up process.</a:t>
            </a:r>
          </a:p>
        </p:txBody>
      </p:sp>
      <p:sp>
        <p:nvSpPr>
          <p:cNvPr id="4" name="Content Placeholder 3">
            <a:extLst>
              <a:ext uri="{FF2B5EF4-FFF2-40B4-BE49-F238E27FC236}">
                <a16:creationId xmlns:a16="http://schemas.microsoft.com/office/drawing/2014/main" id="{3BA26702-591F-D5D1-A7B8-ECCAF4548308}"/>
              </a:ext>
            </a:extLst>
          </p:cNvPr>
          <p:cNvSpPr>
            <a:spLocks noGrp="1"/>
          </p:cNvSpPr>
          <p:nvPr>
            <p:ph idx="4294967295"/>
          </p:nvPr>
        </p:nvSpPr>
        <p:spPr>
          <a:xfrm>
            <a:off x="416943" y="2291003"/>
            <a:ext cx="5532828" cy="4351337"/>
          </a:xfrm>
        </p:spPr>
        <p:txBody>
          <a:bodyPr vert="horz" lIns="45720" tIns="45720" rIns="45720" bIns="45720" rtlCol="0" anchor="t">
            <a:normAutofit/>
          </a:bodyPr>
          <a:lstStyle/>
          <a:p>
            <a:pPr algn="ctr"/>
            <a:r>
              <a:rPr lang="en-US" sz="4000" b="1" dirty="0">
                <a:solidFill>
                  <a:schemeClr val="accent3"/>
                </a:solidFill>
                <a:latin typeface="Arial"/>
                <a:cs typeface="Arial"/>
              </a:rPr>
              <a:t>Pros</a:t>
            </a:r>
            <a:r>
              <a:rPr lang="en-US" b="1" dirty="0">
                <a:latin typeface="Arial"/>
                <a:cs typeface="Arial"/>
              </a:rPr>
              <a:t> </a:t>
            </a:r>
          </a:p>
          <a:p>
            <a:pPr algn="ctr"/>
            <a:endParaRPr lang="en-US" sz="1400" dirty="0">
              <a:solidFill>
                <a:schemeClr val="accent3"/>
              </a:solidFill>
              <a:latin typeface="Arial"/>
              <a:cs typeface="Arial"/>
            </a:endParaRPr>
          </a:p>
          <a:p>
            <a:pPr algn="ctr"/>
            <a:r>
              <a:rPr lang="en-US" sz="2400" dirty="0">
                <a:solidFill>
                  <a:schemeClr val="accent3"/>
                </a:solidFill>
                <a:latin typeface="Arial"/>
                <a:cs typeface="Arial"/>
              </a:rPr>
              <a:t>Quick Turnaround</a:t>
            </a:r>
            <a:endParaRPr lang="en-US" dirty="0">
              <a:solidFill>
                <a:schemeClr val="accent3"/>
              </a:solidFill>
              <a:latin typeface="Arial"/>
              <a:cs typeface="Arial"/>
            </a:endParaRPr>
          </a:p>
          <a:p>
            <a:pPr algn="ctr"/>
            <a:endParaRPr lang="en-US" sz="1000" dirty="0">
              <a:solidFill>
                <a:schemeClr val="accent3"/>
              </a:solidFill>
            </a:endParaRPr>
          </a:p>
          <a:p>
            <a:pPr algn="ctr"/>
            <a:r>
              <a:rPr lang="en-US" sz="2400" dirty="0">
                <a:solidFill>
                  <a:schemeClr val="accent3"/>
                </a:solidFill>
                <a:latin typeface="Arial"/>
                <a:cs typeface="Arial"/>
              </a:rPr>
              <a:t>Easy Sample Prep And Familiarity </a:t>
            </a:r>
          </a:p>
          <a:p>
            <a:pPr algn="ctr"/>
            <a:r>
              <a:rPr lang="en-US" sz="2400" dirty="0">
                <a:solidFill>
                  <a:schemeClr val="accent3"/>
                </a:solidFill>
                <a:latin typeface="Arial"/>
                <a:cs typeface="Arial"/>
              </a:rPr>
              <a:t>With Product Application</a:t>
            </a:r>
            <a:endParaRPr lang="en-US">
              <a:solidFill>
                <a:schemeClr val="accent3"/>
              </a:solidFill>
              <a:latin typeface="Arial"/>
              <a:cs typeface="Arial"/>
            </a:endParaRPr>
          </a:p>
          <a:p>
            <a:pPr algn="ctr"/>
            <a:endParaRPr lang="en-US" sz="1000" dirty="0">
              <a:solidFill>
                <a:schemeClr val="accent3"/>
              </a:solidFill>
            </a:endParaRPr>
          </a:p>
          <a:p>
            <a:pPr algn="ctr"/>
            <a:r>
              <a:rPr lang="en-US" sz="2400" dirty="0">
                <a:solidFill>
                  <a:schemeClr val="accent3"/>
                </a:solidFill>
              </a:rPr>
              <a:t>Numerous Formulations/Products  </a:t>
            </a:r>
          </a:p>
          <a:p>
            <a:endParaRPr lang="en-US" dirty="0"/>
          </a:p>
        </p:txBody>
      </p:sp>
      <p:sp>
        <p:nvSpPr>
          <p:cNvPr id="5" name="Content Placeholder 4">
            <a:extLst>
              <a:ext uri="{FF2B5EF4-FFF2-40B4-BE49-F238E27FC236}">
                <a16:creationId xmlns:a16="http://schemas.microsoft.com/office/drawing/2014/main" id="{A5A4C31F-9A39-5AB1-207D-DE523D2DF0F5}"/>
              </a:ext>
            </a:extLst>
          </p:cNvPr>
          <p:cNvSpPr>
            <a:spLocks noGrp="1"/>
          </p:cNvSpPr>
          <p:nvPr>
            <p:ph idx="4294967295"/>
          </p:nvPr>
        </p:nvSpPr>
        <p:spPr>
          <a:xfrm>
            <a:off x="6426679" y="2286000"/>
            <a:ext cx="5334000" cy="3805238"/>
          </a:xfrm>
        </p:spPr>
        <p:txBody>
          <a:bodyPr vert="horz" lIns="45720" tIns="45720" rIns="45720" bIns="45720" rtlCol="0" anchor="t">
            <a:normAutofit/>
          </a:bodyPr>
          <a:lstStyle/>
          <a:p>
            <a:pPr algn="ctr"/>
            <a:r>
              <a:rPr lang="en-US" sz="4000" b="1" dirty="0">
                <a:solidFill>
                  <a:srgbClr val="FFC000"/>
                </a:solidFill>
                <a:latin typeface="Arial"/>
                <a:cs typeface="Arial"/>
              </a:rPr>
              <a:t>Cons</a:t>
            </a:r>
          </a:p>
          <a:p>
            <a:endParaRPr lang="en-US" dirty="0"/>
          </a:p>
          <a:p>
            <a:pPr algn="ctr"/>
            <a:endParaRPr lang="en-US" sz="2400" dirty="0"/>
          </a:p>
          <a:p>
            <a:pPr algn="ctr"/>
            <a:r>
              <a:rPr lang="en-US" sz="2400" dirty="0">
                <a:solidFill>
                  <a:srgbClr val="FFC000"/>
                </a:solidFill>
              </a:rPr>
              <a:t>Performance Efficiency loss</a:t>
            </a:r>
          </a:p>
        </p:txBody>
      </p:sp>
      <p:sp>
        <p:nvSpPr>
          <p:cNvPr id="6" name="Rectangle: Rounded Corners 5">
            <a:extLst>
              <a:ext uri="{FF2B5EF4-FFF2-40B4-BE49-F238E27FC236}">
                <a16:creationId xmlns:a16="http://schemas.microsoft.com/office/drawing/2014/main" id="{370E93C3-E4BD-6E33-1450-C81C3F4271E9}"/>
              </a:ext>
            </a:extLst>
          </p:cNvPr>
          <p:cNvSpPr/>
          <p:nvPr/>
        </p:nvSpPr>
        <p:spPr>
          <a:xfrm>
            <a:off x="453128" y="2209800"/>
            <a:ext cx="5490473" cy="3805125"/>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F4900D1C-BAC9-52F8-EB91-DB1181119F37}"/>
              </a:ext>
            </a:extLst>
          </p:cNvPr>
          <p:cNvSpPr/>
          <p:nvPr/>
        </p:nvSpPr>
        <p:spPr>
          <a:xfrm>
            <a:off x="6248400" y="2209799"/>
            <a:ext cx="5549353" cy="3805125"/>
          </a:xfrm>
          <a:prstGeom prst="round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221375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887A8-A79B-4228-9B23-173F886B4C53}"/>
              </a:ext>
            </a:extLst>
          </p:cNvPr>
          <p:cNvSpPr>
            <a:spLocks noGrp="1"/>
          </p:cNvSpPr>
          <p:nvPr>
            <p:ph type="title"/>
          </p:nvPr>
        </p:nvSpPr>
        <p:spPr/>
        <p:txBody>
          <a:bodyPr anchor="ctr">
            <a:normAutofit/>
          </a:bodyPr>
          <a:lstStyle/>
          <a:p>
            <a:r>
              <a:rPr lang="en-US" b="1" dirty="0"/>
              <a:t>Customized Formulation</a:t>
            </a:r>
          </a:p>
        </p:txBody>
      </p:sp>
      <p:sp>
        <p:nvSpPr>
          <p:cNvPr id="8" name="Text Placeholder 1">
            <a:extLst>
              <a:ext uri="{FF2B5EF4-FFF2-40B4-BE49-F238E27FC236}">
                <a16:creationId xmlns:a16="http://schemas.microsoft.com/office/drawing/2014/main" id="{972116B7-FBDA-AC4A-0307-7422D8F52573}"/>
              </a:ext>
            </a:extLst>
          </p:cNvPr>
          <p:cNvSpPr>
            <a:spLocks noGrp="1"/>
          </p:cNvSpPr>
          <p:nvPr>
            <p:ph type="body" sz="quarter" idx="10"/>
          </p:nvPr>
        </p:nvSpPr>
        <p:spPr/>
        <p:txBody>
          <a:bodyPr>
            <a:normAutofit fontScale="77500" lnSpcReduction="20000"/>
          </a:bodyPr>
          <a:lstStyle/>
          <a:p>
            <a:r>
              <a:rPr lang="en-US" dirty="0">
                <a:solidFill>
                  <a:schemeClr val="tx1"/>
                </a:solidFill>
              </a:rPr>
              <a:t>This route is chosen if the sales process allows time for a new product to be set-up.</a:t>
            </a:r>
          </a:p>
          <a:p>
            <a:endParaRPr lang="en-US" dirty="0">
              <a:solidFill>
                <a:schemeClr val="tx1"/>
              </a:solidFill>
            </a:endParaRPr>
          </a:p>
        </p:txBody>
      </p:sp>
      <p:sp>
        <p:nvSpPr>
          <p:cNvPr id="4" name="Content Placeholder 3">
            <a:extLst>
              <a:ext uri="{FF2B5EF4-FFF2-40B4-BE49-F238E27FC236}">
                <a16:creationId xmlns:a16="http://schemas.microsoft.com/office/drawing/2014/main" id="{17E0AEDC-E50B-52BE-64EC-4FF7F0AE7145}"/>
              </a:ext>
            </a:extLst>
          </p:cNvPr>
          <p:cNvSpPr txBox="1">
            <a:spLocks/>
          </p:cNvSpPr>
          <p:nvPr/>
        </p:nvSpPr>
        <p:spPr>
          <a:xfrm>
            <a:off x="609601" y="2285999"/>
            <a:ext cx="5334000" cy="3805125"/>
          </a:xfrm>
          <a:prstGeom prst="rect">
            <a:avLst/>
          </a:prstGeom>
        </p:spPr>
        <p:txBody>
          <a:bodyPr vert="horz" lIns="45720" tIns="45720" rIns="45720" bIns="45720" numCol="1" spcCol="0" rtlCol="0" anchor="t">
            <a:noAutofit/>
          </a:bodyPr>
          <a:lstStyle>
            <a:lvl1pPr marL="0" indent="0" algn="l" defTabSz="914400" rtl="0" eaLnBrk="1" latinLnBrk="0" hangingPunct="1">
              <a:lnSpc>
                <a:spcPct val="100000"/>
              </a:lnSpc>
              <a:spcBef>
                <a:spcPts val="1000"/>
              </a:spcBef>
              <a:buClr>
                <a:schemeClr val="tx2"/>
              </a:buClr>
              <a:buFont typeface="Wingdings" pitchFamily="2" charset="2"/>
              <a:buNone/>
              <a:defRPr sz="1800" b="0" i="0" kern="1200">
                <a:solidFill>
                  <a:schemeClr val="tx1"/>
                </a:solidFill>
                <a:latin typeface="Arial" panose="020B0604020202020204" pitchFamily="34" charset="0"/>
                <a:ea typeface="+mn-ea"/>
                <a:cs typeface="Arial" panose="020B0604020202020204" pitchFamily="34" charset="0"/>
              </a:defRPr>
            </a:lvl1pPr>
            <a:lvl2pPr marL="344488" indent="-233363" algn="l" defTabSz="914400" rtl="0" eaLnBrk="1" latinLnBrk="0" hangingPunct="1">
              <a:lnSpc>
                <a:spcPct val="100000"/>
              </a:lnSpc>
              <a:spcBef>
                <a:spcPts val="500"/>
              </a:spcBef>
              <a:buClr>
                <a:schemeClr val="tx2"/>
              </a:buClr>
              <a:buFont typeface="Wingdings" pitchFamily="2" charset="2"/>
              <a:buChar char="§"/>
              <a:tabLst/>
              <a:defRPr sz="1800" b="0" i="0" kern="1200">
                <a:solidFill>
                  <a:schemeClr val="tx1"/>
                </a:solidFill>
                <a:latin typeface="Arial" panose="020B0604020202020204" pitchFamily="34" charset="0"/>
                <a:ea typeface="+mn-ea"/>
                <a:cs typeface="Arial" panose="020B0604020202020204" pitchFamily="34" charset="0"/>
              </a:defRPr>
            </a:lvl2pPr>
            <a:lvl3pPr marL="690563" indent="-233363" algn="l" defTabSz="914400" rtl="0" eaLnBrk="1" latinLnBrk="0" hangingPunct="1">
              <a:lnSpc>
                <a:spcPct val="100000"/>
              </a:lnSpc>
              <a:spcBef>
                <a:spcPts val="500"/>
              </a:spcBef>
              <a:buClr>
                <a:schemeClr val="tx2"/>
              </a:buClr>
              <a:buSzPct val="110000"/>
              <a:buFont typeface="Arial" panose="020B0604020202020204" pitchFamily="34" charset="0"/>
              <a:buChar char="•"/>
              <a:tabLst/>
              <a:defRPr sz="1600" b="0" i="0" kern="1200">
                <a:solidFill>
                  <a:schemeClr val="tx1"/>
                </a:solidFill>
                <a:latin typeface="Arial" panose="020B0604020202020204" pitchFamily="34" charset="0"/>
                <a:ea typeface="+mn-ea"/>
                <a:cs typeface="Arial" panose="020B0604020202020204" pitchFamily="34" charset="0"/>
              </a:defRPr>
            </a:lvl3pPr>
            <a:lvl4pPr marL="1036638" indent="-233363" algn="l" defTabSz="914400" rtl="0" eaLnBrk="1" latinLnBrk="0" hangingPunct="1">
              <a:lnSpc>
                <a:spcPct val="100000"/>
              </a:lnSpc>
              <a:spcBef>
                <a:spcPts val="500"/>
              </a:spcBef>
              <a:buClr>
                <a:schemeClr val="tx2"/>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4pPr>
            <a:lvl5pPr marL="1373188" indent="-228600" algn="l" defTabSz="914400" rtl="0" eaLnBrk="1" latinLnBrk="0" hangingPunct="1">
              <a:lnSpc>
                <a:spcPct val="100000"/>
              </a:lnSpc>
              <a:spcBef>
                <a:spcPts val="500"/>
              </a:spcBef>
              <a:buClr>
                <a:schemeClr val="tx2"/>
              </a:buClr>
              <a:buSzPct val="90000"/>
              <a:buFont typeface="Wingdings" pitchFamily="2" charset="2"/>
              <a:buChar char="§"/>
              <a:tabLst/>
              <a:defRPr sz="1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000" b="1" dirty="0">
                <a:solidFill>
                  <a:schemeClr val="accent3"/>
                </a:solidFill>
                <a:latin typeface="Arial"/>
                <a:cs typeface="Arial"/>
              </a:rPr>
              <a:t>Pros</a:t>
            </a:r>
            <a:endParaRPr lang="en-US" b="1" dirty="0">
              <a:solidFill>
                <a:schemeClr val="accent3"/>
              </a:solidFill>
              <a:highlight>
                <a:srgbClr val="FFFF00"/>
              </a:highlight>
              <a:latin typeface="Arial"/>
              <a:cs typeface="Arial"/>
            </a:endParaRPr>
          </a:p>
          <a:p>
            <a:pPr algn="ctr"/>
            <a:endParaRPr lang="en-US" sz="2400" dirty="0">
              <a:solidFill>
                <a:schemeClr val="accent3"/>
              </a:solidFill>
            </a:endParaRPr>
          </a:p>
          <a:p>
            <a:pPr algn="ctr"/>
            <a:r>
              <a:rPr lang="en-US" sz="2400" dirty="0">
                <a:solidFill>
                  <a:schemeClr val="accent3"/>
                </a:solidFill>
              </a:rPr>
              <a:t>Better performance</a:t>
            </a:r>
          </a:p>
          <a:p>
            <a:pPr algn="ctr"/>
            <a:endParaRPr lang="en-US" sz="2400" dirty="0">
              <a:solidFill>
                <a:schemeClr val="accent3"/>
              </a:solidFill>
            </a:endParaRPr>
          </a:p>
          <a:p>
            <a:pPr algn="ctr"/>
            <a:r>
              <a:rPr lang="en-US" sz="2400" dirty="0">
                <a:solidFill>
                  <a:schemeClr val="accent3"/>
                </a:solidFill>
              </a:rPr>
              <a:t>Cost efficiency</a:t>
            </a:r>
          </a:p>
          <a:p>
            <a:endParaRPr lang="en-US" dirty="0"/>
          </a:p>
        </p:txBody>
      </p:sp>
      <p:sp>
        <p:nvSpPr>
          <p:cNvPr id="5" name="Content Placeholder 4">
            <a:extLst>
              <a:ext uri="{FF2B5EF4-FFF2-40B4-BE49-F238E27FC236}">
                <a16:creationId xmlns:a16="http://schemas.microsoft.com/office/drawing/2014/main" id="{085E0111-0564-E920-6219-7F5B9EFAD840}"/>
              </a:ext>
            </a:extLst>
          </p:cNvPr>
          <p:cNvSpPr txBox="1">
            <a:spLocks/>
          </p:cNvSpPr>
          <p:nvPr/>
        </p:nvSpPr>
        <p:spPr>
          <a:xfrm>
            <a:off x="6324600" y="2285999"/>
            <a:ext cx="5334001" cy="3805126"/>
          </a:xfrm>
          <a:prstGeom prst="rect">
            <a:avLst/>
          </a:prstGeom>
        </p:spPr>
        <p:txBody>
          <a:bodyPr/>
          <a:lstStyle>
            <a:lvl1pPr marL="0" indent="0" algn="l" defTabSz="914400" rtl="0" eaLnBrk="1" latinLnBrk="0" hangingPunct="1">
              <a:lnSpc>
                <a:spcPct val="100000"/>
              </a:lnSpc>
              <a:spcBef>
                <a:spcPts val="1000"/>
              </a:spcBef>
              <a:buClr>
                <a:schemeClr val="tx2"/>
              </a:buClr>
              <a:buFont typeface="Wingdings" pitchFamily="2" charset="2"/>
              <a:buNone/>
              <a:defRPr sz="1800" b="0" i="0" kern="1200">
                <a:solidFill>
                  <a:schemeClr val="tx1"/>
                </a:solidFill>
                <a:latin typeface="Arial" panose="020B0604020202020204" pitchFamily="34" charset="0"/>
                <a:ea typeface="+mn-ea"/>
                <a:cs typeface="Arial" panose="020B0604020202020204" pitchFamily="34" charset="0"/>
              </a:defRPr>
            </a:lvl1pPr>
            <a:lvl2pPr marL="349250" indent="-233363" algn="l" defTabSz="914400" rtl="0" eaLnBrk="1" latinLnBrk="0" hangingPunct="1">
              <a:lnSpc>
                <a:spcPct val="100000"/>
              </a:lnSpc>
              <a:spcBef>
                <a:spcPts val="500"/>
              </a:spcBef>
              <a:buClr>
                <a:schemeClr val="tx2"/>
              </a:buClr>
              <a:buFont typeface="Wingdings" pitchFamily="2" charset="2"/>
              <a:buChar char="§"/>
              <a:tabLst/>
              <a:defRPr sz="1800" b="0" i="0" kern="1200">
                <a:solidFill>
                  <a:schemeClr val="tx1"/>
                </a:solidFill>
                <a:latin typeface="Arial" panose="020B0604020202020204" pitchFamily="34" charset="0"/>
                <a:ea typeface="+mn-ea"/>
                <a:cs typeface="Arial" panose="020B0604020202020204" pitchFamily="34" charset="0"/>
              </a:defRPr>
            </a:lvl2pPr>
            <a:lvl3pPr marL="688975" indent="-230188" algn="l" defTabSz="914400" rtl="0" eaLnBrk="1" latinLnBrk="0" hangingPunct="1">
              <a:lnSpc>
                <a:spcPct val="100000"/>
              </a:lnSpc>
              <a:spcBef>
                <a:spcPts val="500"/>
              </a:spcBef>
              <a:buClr>
                <a:schemeClr val="tx2"/>
              </a:buClr>
              <a:buSzPct val="110000"/>
              <a:buFont typeface="Arial" panose="020B0604020202020204" pitchFamily="34" charset="0"/>
              <a:buChar char="•"/>
              <a:tabLst/>
              <a:defRPr sz="1600" b="0" i="0" kern="1200">
                <a:solidFill>
                  <a:schemeClr val="tx1"/>
                </a:solidFill>
                <a:latin typeface="Arial" panose="020B0604020202020204" pitchFamily="34" charset="0"/>
                <a:ea typeface="+mn-ea"/>
                <a:cs typeface="Arial" panose="020B0604020202020204" pitchFamily="34" charset="0"/>
              </a:defRPr>
            </a:lvl3pPr>
            <a:lvl4pPr marL="1035050" indent="-234950" algn="l" defTabSz="914400" rtl="0" eaLnBrk="1" latinLnBrk="0" hangingPunct="1">
              <a:lnSpc>
                <a:spcPct val="100000"/>
              </a:lnSpc>
              <a:spcBef>
                <a:spcPts val="500"/>
              </a:spcBef>
              <a:buClr>
                <a:schemeClr val="tx2"/>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4pPr>
            <a:lvl5pPr marL="1373188" indent="-228600" algn="l" defTabSz="914400" rtl="0" eaLnBrk="1" latinLnBrk="0" hangingPunct="1">
              <a:lnSpc>
                <a:spcPct val="100000"/>
              </a:lnSpc>
              <a:spcBef>
                <a:spcPts val="500"/>
              </a:spcBef>
              <a:buClr>
                <a:schemeClr val="tx2"/>
              </a:buClr>
              <a:buFont typeface="Wingdings" pitchFamily="2" charset="2"/>
              <a:buChar char="§"/>
              <a:tabLst/>
              <a:defRPr sz="1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000" b="1" dirty="0">
                <a:solidFill>
                  <a:srgbClr val="FFC000"/>
                </a:solidFill>
              </a:rPr>
              <a:t>Cons</a:t>
            </a:r>
            <a:endParaRPr lang="en-US" sz="2400" dirty="0"/>
          </a:p>
          <a:p>
            <a:pPr algn="ctr"/>
            <a:r>
              <a:rPr lang="en-US" sz="2400" dirty="0">
                <a:solidFill>
                  <a:srgbClr val="FFC000"/>
                </a:solidFill>
              </a:rPr>
              <a:t>Time consuming SAP set-up process</a:t>
            </a:r>
          </a:p>
          <a:p>
            <a:pPr algn="ctr"/>
            <a:endParaRPr lang="en-US" sz="2400" dirty="0">
              <a:solidFill>
                <a:srgbClr val="FFC000"/>
              </a:solidFill>
            </a:endParaRPr>
          </a:p>
          <a:p>
            <a:pPr algn="ctr"/>
            <a:r>
              <a:rPr lang="en-US" sz="2400" dirty="0">
                <a:solidFill>
                  <a:srgbClr val="FFC000"/>
                </a:solidFill>
              </a:rPr>
              <a:t>Time-consuming sample prep</a:t>
            </a:r>
          </a:p>
          <a:p>
            <a:pPr algn="ctr"/>
            <a:endParaRPr lang="en-US" sz="2400" dirty="0">
              <a:solidFill>
                <a:srgbClr val="FFC000"/>
              </a:solidFill>
            </a:endParaRPr>
          </a:p>
          <a:p>
            <a:pPr algn="ctr"/>
            <a:r>
              <a:rPr lang="en-US" sz="2400" dirty="0">
                <a:solidFill>
                  <a:srgbClr val="FFC000"/>
                </a:solidFill>
              </a:rPr>
              <a:t>Potential unfamiliarity with product application </a:t>
            </a:r>
          </a:p>
        </p:txBody>
      </p:sp>
      <p:sp>
        <p:nvSpPr>
          <p:cNvPr id="6" name="Rectangle: Rounded Corners 5">
            <a:extLst>
              <a:ext uri="{FF2B5EF4-FFF2-40B4-BE49-F238E27FC236}">
                <a16:creationId xmlns:a16="http://schemas.microsoft.com/office/drawing/2014/main" id="{D3FB6B1C-A371-5F31-3D98-E5C18152BBC4}"/>
              </a:ext>
            </a:extLst>
          </p:cNvPr>
          <p:cNvSpPr/>
          <p:nvPr/>
        </p:nvSpPr>
        <p:spPr>
          <a:xfrm>
            <a:off x="453128" y="2209800"/>
            <a:ext cx="5490473" cy="3805125"/>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8346A2BC-35DE-9227-A00F-FFE8B819DA74}"/>
              </a:ext>
            </a:extLst>
          </p:cNvPr>
          <p:cNvSpPr/>
          <p:nvPr/>
        </p:nvSpPr>
        <p:spPr>
          <a:xfrm>
            <a:off x="6248400" y="2209799"/>
            <a:ext cx="5549353" cy="3805125"/>
          </a:xfrm>
          <a:prstGeom prst="round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896698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latin typeface="+mn-lt"/>
              </a:rPr>
              <a:t>The Type of </a:t>
            </a:r>
            <a:r>
              <a:rPr lang="en-US" sz="3200" b="1" dirty="0" err="1">
                <a:latin typeface="+mn-lt"/>
              </a:rPr>
              <a:t>Defoamer</a:t>
            </a:r>
            <a:r>
              <a:rPr lang="en-US" sz="3200" b="1" dirty="0">
                <a:latin typeface="+mn-lt"/>
              </a:rPr>
              <a:t> is dictated by Several Factors</a:t>
            </a:r>
          </a:p>
        </p:txBody>
      </p:sp>
      <p:sp>
        <p:nvSpPr>
          <p:cNvPr id="4" name="Content Placeholder 3">
            <a:extLst>
              <a:ext uri="{FF2B5EF4-FFF2-40B4-BE49-F238E27FC236}">
                <a16:creationId xmlns:a16="http://schemas.microsoft.com/office/drawing/2014/main" id="{88E2D30E-AFF2-0107-AEC5-945397D340BB}"/>
              </a:ext>
            </a:extLst>
          </p:cNvPr>
          <p:cNvSpPr>
            <a:spLocks noGrp="1"/>
          </p:cNvSpPr>
          <p:nvPr>
            <p:ph type="body" sz="quarter" idx="10"/>
          </p:nvPr>
        </p:nvSpPr>
        <p:spPr>
          <a:xfrm>
            <a:off x="512603" y="1524000"/>
            <a:ext cx="11261513" cy="2971800"/>
          </a:xfrm>
        </p:spPr>
        <p:txBody>
          <a:bodyPr>
            <a:normAutofit fontScale="85000" lnSpcReduction="20000"/>
          </a:bodyPr>
          <a:lstStyle/>
          <a:p>
            <a:r>
              <a:rPr lang="en-US" b="1" dirty="0" err="1"/>
              <a:t>i</a:t>
            </a:r>
            <a:r>
              <a:rPr lang="en-US" b="1" dirty="0"/>
              <a:t>.  Type of Process</a:t>
            </a:r>
          </a:p>
          <a:p>
            <a:r>
              <a:rPr lang="en-US" b="1" dirty="0"/>
              <a:t>ii.  Customer Restrictions</a:t>
            </a:r>
          </a:p>
          <a:p>
            <a:r>
              <a:rPr lang="en-US" b="1" dirty="0"/>
              <a:t>iii.  Process Parameters: </a:t>
            </a:r>
          </a:p>
          <a:p>
            <a:r>
              <a:rPr lang="en-US" b="1" dirty="0"/>
              <a:t>     a. pH</a:t>
            </a:r>
          </a:p>
          <a:p>
            <a:r>
              <a:rPr lang="en-US" b="1" dirty="0"/>
              <a:t>     b. conductivity</a:t>
            </a:r>
          </a:p>
          <a:p>
            <a:r>
              <a:rPr lang="en-US" b="1" dirty="0"/>
              <a:t>     c.  Temperature</a:t>
            </a:r>
          </a:p>
          <a:p>
            <a:r>
              <a:rPr lang="en-US" b="1" dirty="0"/>
              <a:t> iv.  Cost Considerations</a:t>
            </a:r>
          </a:p>
        </p:txBody>
      </p:sp>
    </p:spTree>
    <p:extLst>
      <p:ext uri="{BB962C8B-B14F-4D97-AF65-F5344CB8AC3E}">
        <p14:creationId xmlns:p14="http://schemas.microsoft.com/office/powerpoint/2010/main" val="83171924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5C507-A383-4962-889D-0550CCF7EE66}"/>
              </a:ext>
            </a:extLst>
          </p:cNvPr>
          <p:cNvSpPr>
            <a:spLocks noGrp="1"/>
          </p:cNvSpPr>
          <p:nvPr>
            <p:ph type="title"/>
          </p:nvPr>
        </p:nvSpPr>
        <p:spPr/>
        <p:txBody>
          <a:bodyPr anchor="ctr">
            <a:normAutofit/>
          </a:bodyPr>
          <a:lstStyle/>
          <a:p>
            <a:r>
              <a:rPr lang="en-US" sz="4400" b="1" dirty="0"/>
              <a:t>Chemistry Options</a:t>
            </a:r>
          </a:p>
        </p:txBody>
      </p:sp>
      <p:graphicFrame>
        <p:nvGraphicFramePr>
          <p:cNvPr id="6" name="Content Placeholder 2">
            <a:extLst>
              <a:ext uri="{FF2B5EF4-FFF2-40B4-BE49-F238E27FC236}">
                <a16:creationId xmlns:a16="http://schemas.microsoft.com/office/drawing/2014/main" id="{011769C7-94E5-B9C2-89A5-6DF27F25334E}"/>
              </a:ext>
            </a:extLst>
          </p:cNvPr>
          <p:cNvGraphicFramePr>
            <a:graphicFrameLocks noGrp="1"/>
          </p:cNvGraphicFramePr>
          <p:nvPr>
            <p:ph idx="4294967295"/>
            <p:extLst>
              <p:ext uri="{D42A27DB-BD31-4B8C-83A1-F6EECF244321}">
                <p14:modId xmlns:p14="http://schemas.microsoft.com/office/powerpoint/2010/main" val="884188949"/>
              </p:ext>
            </p:extLst>
          </p:nvPr>
        </p:nvGraphicFramePr>
        <p:xfrm>
          <a:off x="426203" y="1899646"/>
          <a:ext cx="11312525" cy="4351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2253459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123D4-8483-40AB-9406-50F511384876}"/>
              </a:ext>
            </a:extLst>
          </p:cNvPr>
          <p:cNvSpPr>
            <a:spLocks noGrp="1"/>
          </p:cNvSpPr>
          <p:nvPr>
            <p:ph type="title"/>
          </p:nvPr>
        </p:nvSpPr>
        <p:spPr/>
        <p:txBody>
          <a:bodyPr anchor="ctr">
            <a:normAutofit/>
          </a:bodyPr>
          <a:lstStyle/>
          <a:p>
            <a:r>
              <a:rPr lang="en-US" b="1" dirty="0"/>
              <a:t>What is Oil-Concentrate?</a:t>
            </a:r>
          </a:p>
        </p:txBody>
      </p:sp>
      <p:sp>
        <p:nvSpPr>
          <p:cNvPr id="11" name="Text Placeholder 10">
            <a:extLst>
              <a:ext uri="{FF2B5EF4-FFF2-40B4-BE49-F238E27FC236}">
                <a16:creationId xmlns:a16="http://schemas.microsoft.com/office/drawing/2014/main" id="{C961B20B-B99A-7996-8FA2-751981AA4BFB}"/>
              </a:ext>
            </a:extLst>
          </p:cNvPr>
          <p:cNvSpPr>
            <a:spLocks noGrp="1"/>
          </p:cNvSpPr>
          <p:nvPr>
            <p:ph type="body" sz="quarter" idx="10"/>
          </p:nvPr>
        </p:nvSpPr>
        <p:spPr/>
        <p:txBody>
          <a:bodyPr>
            <a:normAutofit fontScale="92500" lnSpcReduction="20000"/>
          </a:bodyPr>
          <a:lstStyle/>
          <a:p>
            <a:r>
              <a:rPr lang="en-US" dirty="0">
                <a:solidFill>
                  <a:schemeClr val="tx1"/>
                </a:solidFill>
              </a:rPr>
              <a:t>Oil Concentrate Composition &amp; Formulation Process</a:t>
            </a:r>
          </a:p>
        </p:txBody>
      </p:sp>
      <p:sp>
        <p:nvSpPr>
          <p:cNvPr id="12" name="Content Placeholder 11">
            <a:extLst>
              <a:ext uri="{FF2B5EF4-FFF2-40B4-BE49-F238E27FC236}">
                <a16:creationId xmlns:a16="http://schemas.microsoft.com/office/drawing/2014/main" id="{C75A5A05-6D1A-C723-C583-7DAF4FC65CAE}"/>
              </a:ext>
            </a:extLst>
          </p:cNvPr>
          <p:cNvSpPr>
            <a:spLocks noGrp="1"/>
          </p:cNvSpPr>
          <p:nvPr>
            <p:ph idx="4294967295"/>
          </p:nvPr>
        </p:nvSpPr>
        <p:spPr>
          <a:xfrm>
            <a:off x="6148328" y="1739900"/>
            <a:ext cx="5526087" cy="4351338"/>
          </a:xfrm>
        </p:spPr>
        <p:txBody>
          <a:bodyPr/>
          <a:lstStyle/>
          <a:p>
            <a:r>
              <a:rPr lang="en-US" sz="2400" b="1" dirty="0">
                <a:solidFill>
                  <a:schemeClr val="tx2"/>
                </a:solidFill>
              </a:rPr>
              <a:t>Formulation Process</a:t>
            </a:r>
          </a:p>
          <a:p>
            <a:r>
              <a:rPr lang="en-US" dirty="0"/>
              <a:t>To develop a customized oil concentrate, formulators begin by assembling a formulation kit, which includes:</a:t>
            </a:r>
          </a:p>
          <a:p>
            <a:pPr marL="285750" indent="-285750">
              <a:buFont typeface="Arial" panose="020B0604020202020204" pitchFamily="34" charset="0"/>
              <a:buChar char="•"/>
            </a:pPr>
            <a:r>
              <a:rPr lang="en-US" b="1" dirty="0"/>
              <a:t>Pre-made samples</a:t>
            </a:r>
            <a:r>
              <a:rPr lang="en-US" dirty="0"/>
              <a:t> to evaluate varying ratios of silica and/or EBS</a:t>
            </a:r>
          </a:p>
          <a:p>
            <a:pPr marL="285750" indent="-285750">
              <a:buFont typeface="Arial" panose="020B0604020202020204" pitchFamily="34" charset="0"/>
              <a:buChar char="•"/>
            </a:pPr>
            <a:r>
              <a:rPr lang="en-US" b="1" dirty="0"/>
              <a:t>Performance additives</a:t>
            </a:r>
            <a:r>
              <a:rPr lang="en-US" dirty="0"/>
              <a:t> for testing compatibility and effectiveness</a:t>
            </a:r>
          </a:p>
          <a:p>
            <a:pPr marL="285750" indent="-285750">
              <a:buFont typeface="Arial" panose="020B0604020202020204" pitchFamily="34" charset="0"/>
              <a:buChar char="•"/>
            </a:pPr>
            <a:r>
              <a:rPr lang="en-US" b="1" dirty="0"/>
              <a:t>Raw materials</a:t>
            </a:r>
            <a:r>
              <a:rPr lang="en-US" dirty="0"/>
              <a:t> for on-site sample creation based on foam cell testing insights</a:t>
            </a:r>
          </a:p>
          <a:p>
            <a:r>
              <a:rPr lang="en-US" dirty="0"/>
              <a:t>These samples are tested for performance, and the optimal formulation is selected and submitted for commercialization.</a:t>
            </a:r>
          </a:p>
        </p:txBody>
      </p:sp>
      <p:sp>
        <p:nvSpPr>
          <p:cNvPr id="5" name="Content Placeholder 4">
            <a:extLst>
              <a:ext uri="{FF2B5EF4-FFF2-40B4-BE49-F238E27FC236}">
                <a16:creationId xmlns:a16="http://schemas.microsoft.com/office/drawing/2014/main" id="{FC254469-2F4F-C052-B516-E2A372CE0C9B}"/>
              </a:ext>
            </a:extLst>
          </p:cNvPr>
          <p:cNvSpPr>
            <a:spLocks noGrp="1"/>
          </p:cNvSpPr>
          <p:nvPr>
            <p:ph idx="4294967295"/>
          </p:nvPr>
        </p:nvSpPr>
        <p:spPr>
          <a:xfrm>
            <a:off x="416943" y="1744663"/>
            <a:ext cx="11298148" cy="4351337"/>
          </a:xfrm>
        </p:spPr>
        <p:txBody>
          <a:bodyPr>
            <a:normAutofit/>
          </a:bodyPr>
          <a:lstStyle/>
          <a:p>
            <a:r>
              <a:rPr lang="en-US" sz="2400" b="1" dirty="0">
                <a:solidFill>
                  <a:schemeClr val="tx2"/>
                </a:solidFill>
              </a:rPr>
              <a:t>Composition Overview</a:t>
            </a:r>
            <a:endParaRPr lang="en-US" sz="2400" dirty="0">
              <a:solidFill>
                <a:schemeClr val="tx2"/>
              </a:solidFill>
            </a:endParaRPr>
          </a:p>
          <a:p>
            <a:r>
              <a:rPr lang="en-US" dirty="0"/>
              <a:t>Oil concentrates are primarily composed of:</a:t>
            </a:r>
          </a:p>
          <a:p>
            <a:pPr marL="285750" indent="-285750">
              <a:buFont typeface="Arial" panose="020B0604020202020204" pitchFamily="34" charset="0"/>
              <a:buChar char="•"/>
            </a:pPr>
            <a:r>
              <a:rPr lang="en-US" dirty="0"/>
              <a:t>Base Oil (typically &gt;80% of total content)</a:t>
            </a:r>
          </a:p>
          <a:p>
            <a:pPr marL="285750" indent="-285750">
              <a:buFont typeface="Arial" panose="020B0604020202020204" pitchFamily="34" charset="0"/>
              <a:buChar char="•"/>
            </a:pPr>
            <a:r>
              <a:rPr lang="en-US" dirty="0"/>
              <a:t>Silica</a:t>
            </a:r>
          </a:p>
          <a:p>
            <a:pPr marL="285750" indent="-285750">
              <a:buFont typeface="Arial" panose="020B0604020202020204" pitchFamily="34" charset="0"/>
              <a:buChar char="•"/>
            </a:pPr>
            <a:r>
              <a:rPr lang="en-US" dirty="0"/>
              <a:t>EBS (Ethylene Bis </a:t>
            </a:r>
            <a:r>
              <a:rPr lang="en-US" dirty="0" err="1"/>
              <a:t>Stearamide</a:t>
            </a:r>
            <a:r>
              <a:rPr lang="en-US" dirty="0"/>
              <a:t>)</a:t>
            </a:r>
          </a:p>
          <a:p>
            <a:pPr marL="285750" indent="-285750">
              <a:buFont typeface="Arial" panose="020B0604020202020204" pitchFamily="34" charset="0"/>
              <a:buChar char="•"/>
            </a:pPr>
            <a:r>
              <a:rPr lang="en-US" dirty="0"/>
              <a:t>Silicone </a:t>
            </a:r>
            <a:r>
              <a:rPr lang="en-US" dirty="0" err="1"/>
              <a:t>Polyethers</a:t>
            </a:r>
            <a:endParaRPr lang="en-US" dirty="0"/>
          </a:p>
          <a:p>
            <a:pPr marL="285750" indent="-285750">
              <a:buFont typeface="Arial" panose="020B0604020202020204" pitchFamily="34" charset="0"/>
              <a:buChar char="•"/>
            </a:pPr>
            <a:r>
              <a:rPr lang="en-US" dirty="0"/>
              <a:t>Polyols</a:t>
            </a:r>
          </a:p>
          <a:p>
            <a:pPr marL="285750" indent="-285750">
              <a:buFont typeface="Arial" panose="020B0604020202020204" pitchFamily="34" charset="0"/>
              <a:buChar char="•"/>
            </a:pPr>
            <a:r>
              <a:rPr lang="en-US" dirty="0"/>
              <a:t>Esters</a:t>
            </a:r>
          </a:p>
          <a:p>
            <a:pPr marL="285750" indent="-285750">
              <a:buFont typeface="Arial" panose="020B0604020202020204" pitchFamily="34" charset="0"/>
              <a:buChar char="•"/>
            </a:pPr>
            <a:r>
              <a:rPr lang="en-US" dirty="0"/>
              <a:t>Polymers</a:t>
            </a:r>
          </a:p>
          <a:p>
            <a:endParaRPr lang="en-US" dirty="0"/>
          </a:p>
        </p:txBody>
      </p:sp>
    </p:spTree>
    <p:extLst>
      <p:ext uri="{BB962C8B-B14F-4D97-AF65-F5344CB8AC3E}">
        <p14:creationId xmlns:p14="http://schemas.microsoft.com/office/powerpoint/2010/main" val="267779253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AE21DB-72EA-EC15-D9D6-59A78797ABB6}"/>
              </a:ext>
            </a:extLst>
          </p:cNvPr>
          <p:cNvSpPr txBox="1"/>
          <p:nvPr/>
        </p:nvSpPr>
        <p:spPr>
          <a:xfrm>
            <a:off x="434256" y="1223963"/>
            <a:ext cx="11311542" cy="475003"/>
          </a:xfrm>
          <a:prstGeom prst="rect">
            <a:avLst/>
          </a:prstGeom>
        </p:spPr>
        <p:txBody>
          <a:bodyPr vert="horz" lIns="45720" tIns="45720" rIns="45720" bIns="45720" rtlCol="0">
            <a:normAutofit/>
          </a:bodyPr>
          <a:lstStyle/>
          <a:p>
            <a:pPr>
              <a:lnSpc>
                <a:spcPct val="90000"/>
              </a:lnSpc>
              <a:spcBef>
                <a:spcPts val="1000"/>
              </a:spcBef>
              <a:buClr>
                <a:schemeClr val="tx2"/>
              </a:buClr>
            </a:pPr>
            <a:endParaRPr lang="en-US" altLang="en-US" sz="500" b="1" i="0" kern="1200" dirty="0">
              <a:solidFill>
                <a:schemeClr val="accent2"/>
              </a:solidFill>
              <a:latin typeface="Arial" panose="020B0604020202020204" pitchFamily="34" charset="0"/>
              <a:ea typeface="+mn-ea"/>
              <a:cs typeface="Arial" panose="020B0604020202020204" pitchFamily="34" charset="0"/>
            </a:endParaRPr>
          </a:p>
        </p:txBody>
      </p:sp>
      <p:sp>
        <p:nvSpPr>
          <p:cNvPr id="36866" name="Rectangle 2">
            <a:extLst>
              <a:ext uri="{FF2B5EF4-FFF2-40B4-BE49-F238E27FC236}">
                <a16:creationId xmlns:a16="http://schemas.microsoft.com/office/drawing/2014/main" id="{E528A3B1-3264-4FAA-BB97-E7B073629B94}"/>
              </a:ext>
            </a:extLst>
          </p:cNvPr>
          <p:cNvSpPr>
            <a:spLocks noGrp="1" noChangeArrowheads="1"/>
          </p:cNvSpPr>
          <p:nvPr>
            <p:ph type="title"/>
          </p:nvPr>
        </p:nvSpPr>
        <p:spPr/>
        <p:txBody>
          <a:bodyPr vert="horz" lIns="45720" tIns="45720" rIns="45720" bIns="45720" rtlCol="0" anchor="ctr">
            <a:normAutofit/>
          </a:bodyPr>
          <a:lstStyle/>
          <a:p>
            <a:r>
              <a:rPr lang="en-US" altLang="en-US" b="1" i="0" kern="1200" cap="none" baseline="0" dirty="0">
                <a:latin typeface="Arial" panose="020B0604020202020204" pitchFamily="34" charset="0"/>
                <a:ea typeface="+mj-ea"/>
                <a:cs typeface="Arial" panose="020B0604020202020204" pitchFamily="34" charset="0"/>
              </a:rPr>
              <a:t>Oil-based Defoamers</a:t>
            </a:r>
          </a:p>
        </p:txBody>
      </p:sp>
      <p:graphicFrame>
        <p:nvGraphicFramePr>
          <p:cNvPr id="36869" name="Rectangle 3">
            <a:extLst>
              <a:ext uri="{FF2B5EF4-FFF2-40B4-BE49-F238E27FC236}">
                <a16:creationId xmlns:a16="http://schemas.microsoft.com/office/drawing/2014/main" id="{4E92968A-D422-F578-B47C-8C79AEAD4271}"/>
              </a:ext>
            </a:extLst>
          </p:cNvPr>
          <p:cNvGraphicFramePr>
            <a:graphicFrameLocks noGrp="1"/>
          </p:cNvGraphicFramePr>
          <p:nvPr>
            <p:ph idx="4294967295"/>
            <p:extLst>
              <p:ext uri="{D42A27DB-BD31-4B8C-83A1-F6EECF244321}">
                <p14:modId xmlns:p14="http://schemas.microsoft.com/office/powerpoint/2010/main" val="3051224842"/>
              </p:ext>
            </p:extLst>
          </p:nvPr>
        </p:nvGraphicFramePr>
        <p:xfrm>
          <a:off x="464949" y="1499273"/>
          <a:ext cx="5926864" cy="44288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F5803AE3-3240-DAAE-C863-419A7497D312}"/>
              </a:ext>
            </a:extLst>
          </p:cNvPr>
          <p:cNvSpPr txBox="1"/>
          <p:nvPr/>
        </p:nvSpPr>
        <p:spPr>
          <a:xfrm>
            <a:off x="6781801" y="3429000"/>
            <a:ext cx="4963998" cy="2599668"/>
          </a:xfrm>
          <a:prstGeom prst="rect">
            <a:avLst/>
          </a:prstGeom>
        </p:spPr>
        <p:txBody>
          <a:bodyPr vert="horz" lIns="45720" tIns="45720" rIns="45720" bIns="45720" numCol="1" spcCol="0" rtlCol="0">
            <a:normAutofit/>
          </a:bodyPr>
          <a:lstStyle/>
          <a:p>
            <a:pPr>
              <a:spcBef>
                <a:spcPts val="1000"/>
              </a:spcBef>
              <a:buClr>
                <a:schemeClr val="tx2"/>
              </a:buClr>
            </a:pPr>
            <a:r>
              <a:rPr lang="en-US" altLang="en-US" sz="2400" b="1" dirty="0">
                <a:solidFill>
                  <a:srgbClr val="FFC000"/>
                </a:solidFill>
                <a:latin typeface="Arial" panose="020B0604020202020204" pitchFamily="34" charset="0"/>
                <a:cs typeface="Arial" panose="020B0604020202020204" pitchFamily="34" charset="0"/>
              </a:rPr>
              <a:t>Disadvantages:</a:t>
            </a:r>
          </a:p>
          <a:p>
            <a:pPr>
              <a:spcBef>
                <a:spcPts val="1000"/>
              </a:spcBef>
              <a:buClr>
                <a:schemeClr val="tx2"/>
              </a:buClr>
            </a:pPr>
            <a:r>
              <a:rPr lang="en-US" altLang="en-US" dirty="0">
                <a:latin typeface="Arial" panose="020B0604020202020204" pitchFamily="34" charset="0"/>
                <a:cs typeface="Arial" panose="020B0604020202020204" pitchFamily="34" charset="0"/>
              </a:rPr>
              <a:t>Potential for deposit due to oil and amide</a:t>
            </a:r>
          </a:p>
          <a:p>
            <a:pPr>
              <a:spcBef>
                <a:spcPts val="1000"/>
              </a:spcBef>
              <a:buClr>
                <a:schemeClr val="tx2"/>
              </a:buClr>
            </a:pPr>
            <a:r>
              <a:rPr lang="en-US" altLang="en-US" dirty="0">
                <a:latin typeface="Arial" panose="020B0604020202020204" pitchFamily="34" charset="0"/>
                <a:cs typeface="Arial" panose="020B0604020202020204" pitchFamily="34" charset="0"/>
              </a:rPr>
              <a:t>Can cause size and strength problems</a:t>
            </a:r>
          </a:p>
          <a:p>
            <a:pPr>
              <a:spcBef>
                <a:spcPts val="1000"/>
              </a:spcBef>
              <a:buClr>
                <a:schemeClr val="tx2"/>
              </a:buClr>
            </a:pPr>
            <a:r>
              <a:rPr lang="en-US" altLang="en-US" dirty="0">
                <a:latin typeface="Arial" panose="020B0604020202020204" pitchFamily="34" charset="0"/>
                <a:cs typeface="Arial" panose="020B0604020202020204" pitchFamily="34" charset="0"/>
              </a:rPr>
              <a:t>VOC’s</a:t>
            </a:r>
          </a:p>
          <a:p>
            <a:pPr>
              <a:spcBef>
                <a:spcPts val="1000"/>
              </a:spcBef>
              <a:buClr>
                <a:schemeClr val="tx2"/>
              </a:buClr>
            </a:pPr>
            <a:r>
              <a:rPr lang="en-US" altLang="en-US" dirty="0">
                <a:latin typeface="Arial" panose="020B0604020202020204" pitchFamily="34" charset="0"/>
                <a:cs typeface="Arial" panose="020B0604020202020204" pitchFamily="34" charset="0"/>
              </a:rPr>
              <a:t>Regulatory: FDA, Not </a:t>
            </a:r>
            <a:r>
              <a:rPr lang="en-US" altLang="en-US" dirty="0" err="1">
                <a:latin typeface="Arial" panose="020B0604020202020204" pitchFamily="34" charset="0"/>
                <a:cs typeface="Arial" panose="020B0604020202020204" pitchFamily="34" charset="0"/>
              </a:rPr>
              <a:t>BfR</a:t>
            </a:r>
            <a:r>
              <a:rPr lang="en-US" altLang="en-US" dirty="0">
                <a:latin typeface="Arial" panose="020B0604020202020204" pitchFamily="34" charset="0"/>
                <a:cs typeface="Arial" panose="020B0604020202020204" pitchFamily="34" charset="0"/>
              </a:rPr>
              <a:t>, Not Kosher</a:t>
            </a:r>
          </a:p>
        </p:txBody>
      </p:sp>
      <p:sp>
        <p:nvSpPr>
          <p:cNvPr id="7" name="TextBox 6">
            <a:extLst>
              <a:ext uri="{FF2B5EF4-FFF2-40B4-BE49-F238E27FC236}">
                <a16:creationId xmlns:a16="http://schemas.microsoft.com/office/drawing/2014/main" id="{194AA0B5-4D46-3174-5236-E1178983670C}"/>
              </a:ext>
            </a:extLst>
          </p:cNvPr>
          <p:cNvSpPr txBox="1"/>
          <p:nvPr/>
        </p:nvSpPr>
        <p:spPr>
          <a:xfrm>
            <a:off x="6781801" y="1677330"/>
            <a:ext cx="4963998" cy="1179810"/>
          </a:xfrm>
          <a:prstGeom prst="rect">
            <a:avLst/>
          </a:prstGeom>
          <a:noFill/>
        </p:spPr>
        <p:txBody>
          <a:bodyPr wrap="square">
            <a:spAutoFit/>
          </a:bodyPr>
          <a:lstStyle/>
          <a:p>
            <a:pPr>
              <a:lnSpc>
                <a:spcPct val="90000"/>
              </a:lnSpc>
              <a:spcBef>
                <a:spcPts val="1000"/>
              </a:spcBef>
              <a:buClr>
                <a:schemeClr val="tx2"/>
              </a:buClr>
            </a:pPr>
            <a:r>
              <a:rPr lang="en-US" altLang="en-US" sz="2400" b="1" dirty="0">
                <a:solidFill>
                  <a:schemeClr val="accent3"/>
                </a:solidFill>
                <a:latin typeface="Arial" panose="020B0604020202020204" pitchFamily="34" charset="0"/>
                <a:cs typeface="Arial" panose="020B0604020202020204" pitchFamily="34" charset="0"/>
              </a:rPr>
              <a:t>Benefits</a:t>
            </a:r>
            <a:r>
              <a:rPr lang="en-US" altLang="en-US" sz="1000" b="1" i="0" kern="1200" dirty="0">
                <a:solidFill>
                  <a:schemeClr val="accent3"/>
                </a:solidFill>
                <a:latin typeface="Arial" panose="020B0604020202020204" pitchFamily="34" charset="0"/>
                <a:ea typeface="+mn-ea"/>
                <a:cs typeface="Arial" panose="020B0604020202020204" pitchFamily="34" charset="0"/>
              </a:rPr>
              <a:t>:</a:t>
            </a:r>
          </a:p>
          <a:p>
            <a:pPr>
              <a:lnSpc>
                <a:spcPct val="90000"/>
              </a:lnSpc>
              <a:spcBef>
                <a:spcPts val="1000"/>
              </a:spcBef>
              <a:buClr>
                <a:schemeClr val="tx2"/>
              </a:buClr>
            </a:pPr>
            <a:r>
              <a:rPr lang="en-US" altLang="en-US" dirty="0">
                <a:latin typeface="Arial" panose="020B0604020202020204" pitchFamily="34" charset="0"/>
                <a:cs typeface="Arial" panose="020B0604020202020204" pitchFamily="34" charset="0"/>
              </a:rPr>
              <a:t>Good persistence</a:t>
            </a:r>
          </a:p>
          <a:p>
            <a:pPr>
              <a:lnSpc>
                <a:spcPct val="90000"/>
              </a:lnSpc>
              <a:spcBef>
                <a:spcPts val="1000"/>
              </a:spcBef>
              <a:buClr>
                <a:schemeClr val="tx2"/>
              </a:buClr>
            </a:pPr>
            <a:r>
              <a:rPr lang="en-US" altLang="en-US" dirty="0">
                <a:latin typeface="Arial" panose="020B0604020202020204" pitchFamily="34" charset="0"/>
                <a:cs typeface="Arial" panose="020B0604020202020204" pitchFamily="34" charset="0"/>
              </a:rPr>
              <a:t>Easy to feed and handle</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C0F2E08-4490-8692-05B1-CBE2EBA39585}"/>
              </a:ext>
            </a:extLst>
          </p:cNvPr>
          <p:cNvSpPr txBox="1"/>
          <p:nvPr/>
        </p:nvSpPr>
        <p:spPr>
          <a:xfrm>
            <a:off x="416942" y="441006"/>
            <a:ext cx="11430000" cy="1077218"/>
          </a:xfrm>
          <a:prstGeom prst="rect">
            <a:avLst/>
          </a:prstGeom>
          <a:noFill/>
        </p:spPr>
        <p:txBody>
          <a:bodyPr wrap="square" rtlCol="0">
            <a:spAutoFit/>
          </a:bodyPr>
          <a:lstStyle/>
          <a:p>
            <a:r>
              <a:rPr lang="en-US" sz="3200" b="1" dirty="0">
                <a:solidFill>
                  <a:schemeClr val="tx2"/>
                </a:solidFill>
              </a:rPr>
              <a:t>Is Foaming Always Undesirable in a Fiberglass Mat Manufacturing Process? </a:t>
            </a:r>
          </a:p>
        </p:txBody>
      </p:sp>
      <p:sp>
        <p:nvSpPr>
          <p:cNvPr id="10" name="Content Placeholder 3">
            <a:extLst>
              <a:ext uri="{FF2B5EF4-FFF2-40B4-BE49-F238E27FC236}">
                <a16:creationId xmlns:a16="http://schemas.microsoft.com/office/drawing/2014/main" id="{FF6935C0-6809-2161-FC37-1F1AD90E034F}"/>
              </a:ext>
            </a:extLst>
          </p:cNvPr>
          <p:cNvSpPr>
            <a:spLocks noGrp="1"/>
          </p:cNvSpPr>
          <p:nvPr/>
        </p:nvSpPr>
        <p:spPr>
          <a:xfrm>
            <a:off x="381000" y="2542148"/>
            <a:ext cx="5105400" cy="2791852"/>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4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500"/>
              </a:spcBef>
              <a:buFont typeface="Arial" panose="020B0604020202020204" pitchFamily="34" charset="0"/>
              <a:buNone/>
            </a:pPr>
            <a:r>
              <a:rPr lang="en-US" b="1" dirty="0"/>
              <a:t>PROCESS OVERVIEW</a:t>
            </a:r>
          </a:p>
          <a:p>
            <a:pPr marL="0" lvl="1" indent="0">
              <a:buFont typeface="Arial" panose="020B0604020202020204" pitchFamily="34" charset="0"/>
              <a:buNone/>
            </a:pPr>
            <a:r>
              <a:rPr dirty="0"/>
              <a:t>Wet-Laid process disperses chopped glass fibers in water slurry forming uniform mats by draining water on moving screens.</a:t>
            </a:r>
            <a:endParaRPr lang="en-US" dirty="0"/>
          </a:p>
          <a:p>
            <a:pPr marL="0" indent="0">
              <a:spcBef>
                <a:spcPts val="2500"/>
              </a:spcBef>
              <a:buFont typeface="Arial" panose="020B0604020202020204" pitchFamily="34" charset="0"/>
              <a:buNone/>
            </a:pPr>
            <a:r>
              <a:rPr lang="en-US" b="1" dirty="0"/>
              <a:t>CHEMICAL ADDITIVES ROLE</a:t>
            </a:r>
          </a:p>
          <a:p>
            <a:pPr marL="0" lvl="1" indent="0">
              <a:buFont typeface="Arial" panose="020B0604020202020204" pitchFamily="34" charset="0"/>
              <a:buNone/>
            </a:pPr>
            <a:r>
              <a:rPr dirty="0"/>
              <a:t>Dispersants, viscosity modifiers, and antifoams optimize fiber dispersion and minimize foam for consistent mat quality.</a:t>
            </a:r>
            <a:endParaRPr lang="en-US" dirty="0"/>
          </a:p>
          <a:p>
            <a:pPr marL="0" indent="0">
              <a:spcBef>
                <a:spcPts val="2500"/>
              </a:spcBef>
              <a:buFont typeface="Arial" panose="020B0604020202020204" pitchFamily="34" charset="0"/>
              <a:buNone/>
            </a:pPr>
            <a:r>
              <a:rPr lang="en-US" b="1" dirty="0"/>
              <a:t>APPLICATIONS AND BENEFITS</a:t>
            </a:r>
          </a:p>
          <a:p>
            <a:pPr marL="0" lvl="1" indent="0">
              <a:buFont typeface="Arial" panose="020B0604020202020204" pitchFamily="34" charset="0"/>
              <a:buNone/>
            </a:pPr>
            <a:r>
              <a:rPr dirty="0"/>
              <a:t>Used in roofing shingles, wallboard, and insulation backers, the process enables high-speed, scalable manufacturing.</a:t>
            </a:r>
            <a:endParaRPr lang="en-US" dirty="0"/>
          </a:p>
        </p:txBody>
      </p:sp>
      <p:sp>
        <p:nvSpPr>
          <p:cNvPr id="11" name="Title 1">
            <a:extLst>
              <a:ext uri="{FF2B5EF4-FFF2-40B4-BE49-F238E27FC236}">
                <a16:creationId xmlns:a16="http://schemas.microsoft.com/office/drawing/2014/main" id="{9BEE1D06-6CAF-AEB4-98E3-3200AC78D184}"/>
              </a:ext>
            </a:extLst>
          </p:cNvPr>
          <p:cNvSpPr>
            <a:spLocks noGrp="1"/>
          </p:cNvSpPr>
          <p:nvPr/>
        </p:nvSpPr>
        <p:spPr>
          <a:xfrm>
            <a:off x="416942" y="1650960"/>
            <a:ext cx="5814492" cy="881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dirty="0">
                <a:solidFill>
                  <a:schemeClr val="tx2"/>
                </a:solidFill>
              </a:rPr>
              <a:t>Wet-Laid Process</a:t>
            </a:r>
          </a:p>
        </p:txBody>
      </p:sp>
      <p:pic>
        <p:nvPicPr>
          <p:cNvPr id="17" name="Picture 16">
            <a:extLst>
              <a:ext uri="{FF2B5EF4-FFF2-40B4-BE49-F238E27FC236}">
                <a16:creationId xmlns:a16="http://schemas.microsoft.com/office/drawing/2014/main" id="{FCDDF10F-5A05-4CAB-8757-DB16BCF53CEB}"/>
              </a:ext>
            </a:extLst>
          </p:cNvPr>
          <p:cNvPicPr>
            <a:picLocks noChangeAspect="1"/>
          </p:cNvPicPr>
          <p:nvPr/>
        </p:nvPicPr>
        <p:blipFill>
          <a:blip r:embed="rId2"/>
          <a:stretch>
            <a:fillRect/>
          </a:stretch>
        </p:blipFill>
        <p:spPr>
          <a:xfrm>
            <a:off x="5638800" y="2389748"/>
            <a:ext cx="5908555" cy="3096652"/>
          </a:xfrm>
          <a:prstGeom prst="roundRect">
            <a:avLst>
              <a:gd name="adj" fmla="val 5166"/>
            </a:avLst>
          </a:prstGeom>
          <a:ln>
            <a:solidFill>
              <a:schemeClr val="accent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3019651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B01A65A-D388-CDFA-357E-9AC57F6656E3}"/>
            </a:ext>
          </a:extLst>
        </p:cNvPr>
        <p:cNvGrpSpPr/>
        <p:nvPr/>
      </p:nvGrpSpPr>
      <p:grpSpPr>
        <a:xfrm>
          <a:off x="0" y="0"/>
          <a:ext cx="0" cy="0"/>
          <a:chOff x="0" y="0"/>
          <a:chExt cx="0" cy="0"/>
        </a:xfrm>
      </p:grpSpPr>
      <p:graphicFrame>
        <p:nvGraphicFramePr>
          <p:cNvPr id="10" name="Rectangle 3">
            <a:extLst>
              <a:ext uri="{FF2B5EF4-FFF2-40B4-BE49-F238E27FC236}">
                <a16:creationId xmlns:a16="http://schemas.microsoft.com/office/drawing/2014/main" id="{439CF2C9-12B0-04BB-B91E-3C30A78A5A5B}"/>
              </a:ext>
            </a:extLst>
          </p:cNvPr>
          <p:cNvGraphicFramePr>
            <a:graphicFrameLocks/>
          </p:cNvGraphicFramePr>
          <p:nvPr>
            <p:extLst>
              <p:ext uri="{D42A27DB-BD31-4B8C-83A1-F6EECF244321}">
                <p14:modId xmlns:p14="http://schemas.microsoft.com/office/powerpoint/2010/main" val="3854134456"/>
              </p:ext>
            </p:extLst>
          </p:nvPr>
        </p:nvGraphicFramePr>
        <p:xfrm>
          <a:off x="638981" y="1829730"/>
          <a:ext cx="5914219" cy="41138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A3E5D01A-2C2C-433A-6927-80F2AE0E0807}"/>
              </a:ext>
            </a:extLst>
          </p:cNvPr>
          <p:cNvSpPr txBox="1"/>
          <p:nvPr/>
        </p:nvSpPr>
        <p:spPr>
          <a:xfrm>
            <a:off x="7010399" y="3880836"/>
            <a:ext cx="4735400" cy="2599668"/>
          </a:xfrm>
          <a:prstGeom prst="rect">
            <a:avLst/>
          </a:prstGeom>
        </p:spPr>
        <p:txBody>
          <a:bodyPr vert="horz" lIns="45720" tIns="45720" rIns="45720" bIns="45720" numCol="1" spcCol="0" rtlCol="0">
            <a:normAutofit/>
          </a:bodyPr>
          <a:lstStyle/>
          <a:p>
            <a:pPr>
              <a:spcBef>
                <a:spcPts val="1000"/>
              </a:spcBef>
              <a:buClr>
                <a:schemeClr val="tx2"/>
              </a:buClr>
            </a:pPr>
            <a:r>
              <a:rPr lang="en-US" altLang="en-US" sz="2400" b="1" dirty="0">
                <a:solidFill>
                  <a:srgbClr val="FFC000"/>
                </a:solidFill>
                <a:latin typeface="Arial" panose="020B0604020202020204" pitchFamily="34" charset="0"/>
                <a:cs typeface="Arial" panose="020B0604020202020204" pitchFamily="34" charset="0"/>
              </a:rPr>
              <a:t>Disadvantages:</a:t>
            </a:r>
          </a:p>
          <a:p>
            <a:pPr>
              <a:spcBef>
                <a:spcPts val="1000"/>
              </a:spcBef>
              <a:buClr>
                <a:schemeClr val="tx2"/>
              </a:buClr>
            </a:pPr>
            <a:r>
              <a:rPr lang="en-US" altLang="en-US" dirty="0">
                <a:latin typeface="Arial" panose="020B0604020202020204" pitchFamily="34" charset="0"/>
                <a:cs typeface="Arial" panose="020B0604020202020204" pitchFamily="34" charset="0"/>
              </a:rPr>
              <a:t>Regulatory:</a:t>
            </a:r>
          </a:p>
          <a:p>
            <a:pPr>
              <a:spcBef>
                <a:spcPts val="1000"/>
              </a:spcBef>
              <a:buClr>
                <a:schemeClr val="tx2"/>
              </a:buClr>
            </a:pPr>
            <a:r>
              <a:rPr lang="en-US" altLang="en-US" dirty="0">
                <a:latin typeface="Arial" panose="020B0604020202020204" pitchFamily="34" charset="0"/>
                <a:cs typeface="Arial" panose="020B0604020202020204" pitchFamily="34" charset="0"/>
              </a:rPr>
              <a:t>	FDA </a:t>
            </a:r>
          </a:p>
          <a:p>
            <a:pPr>
              <a:spcBef>
                <a:spcPts val="1000"/>
              </a:spcBef>
              <a:buClr>
                <a:schemeClr val="tx2"/>
              </a:buClr>
            </a:pPr>
            <a:r>
              <a:rPr lang="en-US" altLang="en-US" dirty="0">
                <a:latin typeface="Arial" panose="020B0604020202020204" pitchFamily="34" charset="0"/>
                <a:cs typeface="Arial" panose="020B0604020202020204" pitchFamily="34" charset="0"/>
              </a:rPr>
              <a:t>	Not </a:t>
            </a:r>
            <a:r>
              <a:rPr lang="en-US" altLang="en-US" dirty="0" err="1">
                <a:latin typeface="Arial" panose="020B0604020202020204" pitchFamily="34" charset="0"/>
                <a:cs typeface="Arial" panose="020B0604020202020204" pitchFamily="34" charset="0"/>
              </a:rPr>
              <a:t>BfR</a:t>
            </a:r>
            <a:endParaRPr lang="en-US" altLang="en-US"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FDFBA8A-485C-4C26-FB4A-AE71598C5DAD}"/>
              </a:ext>
            </a:extLst>
          </p:cNvPr>
          <p:cNvSpPr txBox="1"/>
          <p:nvPr/>
        </p:nvSpPr>
        <p:spPr>
          <a:xfrm>
            <a:off x="7010399" y="1677330"/>
            <a:ext cx="4735399" cy="1934889"/>
          </a:xfrm>
          <a:prstGeom prst="rect">
            <a:avLst/>
          </a:prstGeom>
          <a:noFill/>
        </p:spPr>
        <p:txBody>
          <a:bodyPr wrap="square">
            <a:spAutoFit/>
          </a:bodyPr>
          <a:lstStyle/>
          <a:p>
            <a:pPr>
              <a:lnSpc>
                <a:spcPct val="90000"/>
              </a:lnSpc>
              <a:spcBef>
                <a:spcPts val="1000"/>
              </a:spcBef>
              <a:buClr>
                <a:schemeClr val="tx2"/>
              </a:buClr>
            </a:pPr>
            <a:r>
              <a:rPr lang="en-US" altLang="en-US" sz="2400" b="1" dirty="0">
                <a:solidFill>
                  <a:schemeClr val="accent3"/>
                </a:solidFill>
                <a:latin typeface="Arial" panose="020B0604020202020204" pitchFamily="34" charset="0"/>
                <a:cs typeface="Arial" panose="020B0604020202020204" pitchFamily="34" charset="0"/>
              </a:rPr>
              <a:t>Benefits</a:t>
            </a:r>
            <a:r>
              <a:rPr lang="en-US" altLang="en-US" sz="1000" b="1" i="0" kern="1200" dirty="0">
                <a:solidFill>
                  <a:schemeClr val="accent3"/>
                </a:solidFill>
                <a:latin typeface="Arial" panose="020B0604020202020204" pitchFamily="34" charset="0"/>
                <a:ea typeface="+mn-ea"/>
                <a:cs typeface="Arial" panose="020B0604020202020204" pitchFamily="34" charset="0"/>
              </a:rPr>
              <a:t>:</a:t>
            </a:r>
          </a:p>
          <a:p>
            <a:pPr>
              <a:lnSpc>
                <a:spcPct val="90000"/>
              </a:lnSpc>
              <a:spcBef>
                <a:spcPts val="1000"/>
              </a:spcBef>
              <a:buClr>
                <a:schemeClr val="tx2"/>
              </a:buClr>
            </a:pPr>
            <a:r>
              <a:rPr lang="en-US" altLang="en-US" dirty="0">
                <a:latin typeface="Arial" panose="020B0604020202020204" pitchFamily="34" charset="0"/>
                <a:cs typeface="Arial" panose="020B0604020202020204" pitchFamily="34" charset="0"/>
              </a:rPr>
              <a:t>Good surface foam control</a:t>
            </a:r>
          </a:p>
          <a:p>
            <a:pPr>
              <a:lnSpc>
                <a:spcPct val="90000"/>
              </a:lnSpc>
              <a:spcBef>
                <a:spcPts val="1000"/>
              </a:spcBef>
              <a:buClr>
                <a:schemeClr val="tx2"/>
              </a:buClr>
            </a:pPr>
            <a:r>
              <a:rPr lang="en-US" altLang="en-US" dirty="0">
                <a:latin typeface="Arial" panose="020B0604020202020204" pitchFamily="34" charset="0"/>
                <a:cs typeface="Arial" panose="020B0604020202020204" pitchFamily="34" charset="0"/>
              </a:rPr>
              <a:t>Reduced potential for deposit</a:t>
            </a:r>
          </a:p>
          <a:p>
            <a:pPr>
              <a:lnSpc>
                <a:spcPct val="90000"/>
              </a:lnSpc>
              <a:spcBef>
                <a:spcPts val="1000"/>
              </a:spcBef>
              <a:buClr>
                <a:schemeClr val="tx2"/>
              </a:buClr>
            </a:pPr>
            <a:r>
              <a:rPr lang="en-US" altLang="en-US" dirty="0">
                <a:latin typeface="Arial" panose="020B0604020202020204" pitchFamily="34" charset="0"/>
                <a:cs typeface="Arial" panose="020B0604020202020204" pitchFamily="34" charset="0"/>
              </a:rPr>
              <a:t>Less potential impact to Sizing</a:t>
            </a:r>
          </a:p>
          <a:p>
            <a:pPr>
              <a:lnSpc>
                <a:spcPct val="90000"/>
              </a:lnSpc>
              <a:spcBef>
                <a:spcPts val="1000"/>
              </a:spcBef>
              <a:buClr>
                <a:schemeClr val="tx2"/>
              </a:buClr>
            </a:pPr>
            <a:r>
              <a:rPr lang="en-US" altLang="en-US" dirty="0">
                <a:latin typeface="Arial" panose="020B0604020202020204" pitchFamily="34" charset="0"/>
                <a:cs typeface="Arial" panose="020B0604020202020204" pitchFamily="34" charset="0"/>
              </a:rPr>
              <a:t>Disadvantages</a:t>
            </a:r>
          </a:p>
        </p:txBody>
      </p:sp>
      <p:sp>
        <p:nvSpPr>
          <p:cNvPr id="8" name="Rectangle 2">
            <a:extLst>
              <a:ext uri="{FF2B5EF4-FFF2-40B4-BE49-F238E27FC236}">
                <a16:creationId xmlns:a16="http://schemas.microsoft.com/office/drawing/2014/main" id="{CF5B4A90-0FD2-21B0-6238-F63652AB18BC}"/>
              </a:ext>
            </a:extLst>
          </p:cNvPr>
          <p:cNvSpPr txBox="1">
            <a:spLocks noChangeArrowheads="1"/>
          </p:cNvSpPr>
          <p:nvPr/>
        </p:nvSpPr>
        <p:spPr>
          <a:xfrm>
            <a:off x="434256" y="365126"/>
            <a:ext cx="11311542" cy="824940"/>
          </a:xfrm>
          <a:prstGeom prst="rect">
            <a:avLst/>
          </a:prstGeom>
        </p:spPr>
        <p:txBody>
          <a:bodyPr vert="horz" lIns="45720" tIns="45720" rIns="45720" bIns="45720" rtlCol="0" anchor="ctr">
            <a:normAutofit/>
          </a:bodyPr>
          <a:lstStyle>
            <a:lvl1pPr algn="ctr" defTabSz="914400" rtl="0" eaLnBrk="1" latinLnBrk="0" hangingPunct="1">
              <a:lnSpc>
                <a:spcPts val="4500"/>
              </a:lnSpc>
              <a:spcBef>
                <a:spcPct val="0"/>
              </a:spcBef>
              <a:buNone/>
              <a:defRPr sz="4800" b="0" i="0" kern="1200" cap="none" baseline="0">
                <a:solidFill>
                  <a:schemeClr val="tx2"/>
                </a:solidFill>
                <a:latin typeface="Arial" panose="020B0604020202020204" pitchFamily="34" charset="0"/>
                <a:ea typeface="+mj-ea"/>
                <a:cs typeface="Arial" panose="020B0604020202020204" pitchFamily="34" charset="0"/>
              </a:defRPr>
            </a:lvl1pPr>
          </a:lstStyle>
          <a:p>
            <a:pPr algn="l"/>
            <a:r>
              <a:rPr lang="en-US" altLang="en-US" sz="4400" b="1" dirty="0"/>
              <a:t>Water-extended Oil-based</a:t>
            </a:r>
          </a:p>
        </p:txBody>
      </p:sp>
      <p:pic>
        <p:nvPicPr>
          <p:cNvPr id="13" name="Graphic 12" descr="Water with solid fill">
            <a:extLst>
              <a:ext uri="{FF2B5EF4-FFF2-40B4-BE49-F238E27FC236}">
                <a16:creationId xmlns:a16="http://schemas.microsoft.com/office/drawing/2014/main" id="{D86A7234-665E-04AB-691E-5773CE547F9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43000" y="2134065"/>
            <a:ext cx="305730" cy="305730"/>
          </a:xfrm>
          <a:prstGeom prst="rect">
            <a:avLst/>
          </a:prstGeom>
        </p:spPr>
      </p:pic>
    </p:spTree>
    <p:extLst>
      <p:ext uri="{BB962C8B-B14F-4D97-AF65-F5344CB8AC3E}">
        <p14:creationId xmlns:p14="http://schemas.microsoft.com/office/powerpoint/2010/main" val="258319850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17FEF74-69FC-2173-BBE7-CC300C79B2C8}"/>
            </a:ext>
          </a:extLst>
        </p:cNvPr>
        <p:cNvGrpSpPr/>
        <p:nvPr/>
      </p:nvGrpSpPr>
      <p:grpSpPr>
        <a:xfrm>
          <a:off x="0" y="0"/>
          <a:ext cx="0" cy="0"/>
          <a:chOff x="0" y="0"/>
          <a:chExt cx="0" cy="0"/>
        </a:xfrm>
      </p:grpSpPr>
      <p:graphicFrame>
        <p:nvGraphicFramePr>
          <p:cNvPr id="10" name="Rectangle 3">
            <a:extLst>
              <a:ext uri="{FF2B5EF4-FFF2-40B4-BE49-F238E27FC236}">
                <a16:creationId xmlns:a16="http://schemas.microsoft.com/office/drawing/2014/main" id="{4F00D058-E767-A21B-CCBA-30256B2BA72B}"/>
              </a:ext>
            </a:extLst>
          </p:cNvPr>
          <p:cNvGraphicFramePr>
            <a:graphicFrameLocks/>
          </p:cNvGraphicFramePr>
          <p:nvPr>
            <p:extLst>
              <p:ext uri="{D42A27DB-BD31-4B8C-83A1-F6EECF244321}">
                <p14:modId xmlns:p14="http://schemas.microsoft.com/office/powerpoint/2010/main" val="2840288248"/>
              </p:ext>
            </p:extLst>
          </p:nvPr>
        </p:nvGraphicFramePr>
        <p:xfrm>
          <a:off x="638981" y="1829730"/>
          <a:ext cx="5914219" cy="41138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03556026-02AC-995A-F44E-BDCD43B187C8}"/>
              </a:ext>
            </a:extLst>
          </p:cNvPr>
          <p:cNvSpPr txBox="1"/>
          <p:nvPr/>
        </p:nvSpPr>
        <p:spPr>
          <a:xfrm>
            <a:off x="7010399" y="3305742"/>
            <a:ext cx="4735400" cy="2599668"/>
          </a:xfrm>
          <a:prstGeom prst="rect">
            <a:avLst/>
          </a:prstGeom>
        </p:spPr>
        <p:txBody>
          <a:bodyPr vert="horz" lIns="45720" tIns="45720" rIns="45720" bIns="45720" numCol="1" spcCol="0" rtlCol="0">
            <a:normAutofit fontScale="92500" lnSpcReduction="20000"/>
          </a:bodyPr>
          <a:lstStyle/>
          <a:p>
            <a:pPr>
              <a:spcBef>
                <a:spcPts val="1000"/>
              </a:spcBef>
              <a:buClr>
                <a:schemeClr val="tx2"/>
              </a:buClr>
            </a:pPr>
            <a:r>
              <a:rPr lang="en-US" altLang="en-US" sz="2400" b="1" dirty="0">
                <a:solidFill>
                  <a:srgbClr val="FFC000"/>
                </a:solidFill>
                <a:latin typeface="Arial" panose="020B0604020202020204" pitchFamily="34" charset="0"/>
                <a:cs typeface="Arial" panose="020B0604020202020204" pitchFamily="34" charset="0"/>
              </a:rPr>
              <a:t>Disadvantages:</a:t>
            </a:r>
          </a:p>
          <a:p>
            <a:pPr>
              <a:spcBef>
                <a:spcPts val="1000"/>
              </a:spcBef>
              <a:buClr>
                <a:schemeClr val="tx2"/>
              </a:buClr>
            </a:pPr>
            <a:r>
              <a:rPr lang="en-US" altLang="en-US" dirty="0">
                <a:latin typeface="Arial" panose="020B0604020202020204" pitchFamily="34" charset="0"/>
                <a:cs typeface="Arial" panose="020B0604020202020204" pitchFamily="34" charset="0"/>
              </a:rPr>
              <a:t>May interfere with sizing – pending chemistry (esters)</a:t>
            </a:r>
          </a:p>
          <a:p>
            <a:pPr>
              <a:spcBef>
                <a:spcPts val="1000"/>
              </a:spcBef>
              <a:buClr>
                <a:schemeClr val="tx2"/>
              </a:buClr>
            </a:pPr>
            <a:r>
              <a:rPr lang="en-US" altLang="en-US" dirty="0">
                <a:latin typeface="Arial" panose="020B0604020202020204" pitchFamily="34" charset="0"/>
                <a:cs typeface="Arial" panose="020B0604020202020204" pitchFamily="34" charset="0"/>
              </a:rPr>
              <a:t>In-line water dilution</a:t>
            </a:r>
          </a:p>
          <a:p>
            <a:pPr>
              <a:spcBef>
                <a:spcPts val="1000"/>
              </a:spcBef>
              <a:buClr>
                <a:schemeClr val="tx2"/>
              </a:buClr>
            </a:pPr>
            <a:r>
              <a:rPr lang="en-US" altLang="en-US" dirty="0">
                <a:latin typeface="Arial" panose="020B0604020202020204" pitchFamily="34" charset="0"/>
                <a:cs typeface="Arial" panose="020B0604020202020204" pitchFamily="34" charset="0"/>
              </a:rPr>
              <a:t>Regulatory </a:t>
            </a:r>
          </a:p>
          <a:p>
            <a:pPr>
              <a:spcBef>
                <a:spcPts val="1000"/>
              </a:spcBef>
              <a:buClr>
                <a:schemeClr val="tx2"/>
              </a:buClr>
            </a:pPr>
            <a:r>
              <a:rPr lang="en-US" altLang="en-US" dirty="0">
                <a:latin typeface="Arial" panose="020B0604020202020204" pitchFamily="34" charset="0"/>
                <a:cs typeface="Arial" panose="020B0604020202020204" pitchFamily="34" charset="0"/>
              </a:rPr>
              <a:t>	FDA </a:t>
            </a:r>
          </a:p>
          <a:p>
            <a:pPr>
              <a:spcBef>
                <a:spcPts val="1000"/>
              </a:spcBef>
              <a:buClr>
                <a:schemeClr val="tx2"/>
              </a:buClr>
            </a:pPr>
            <a:r>
              <a:rPr lang="en-US" altLang="en-US" dirty="0">
                <a:latin typeface="Arial" panose="020B0604020202020204" pitchFamily="34" charset="0"/>
                <a:cs typeface="Arial" panose="020B0604020202020204" pitchFamily="34" charset="0"/>
              </a:rPr>
              <a:t>	Some </a:t>
            </a:r>
            <a:r>
              <a:rPr lang="en-US" altLang="en-US" dirty="0" err="1">
                <a:latin typeface="Arial" panose="020B0604020202020204" pitchFamily="34" charset="0"/>
                <a:cs typeface="Arial" panose="020B0604020202020204" pitchFamily="34" charset="0"/>
              </a:rPr>
              <a:t>BfR</a:t>
            </a:r>
            <a:r>
              <a:rPr lang="en-US" altLang="en-US" dirty="0">
                <a:latin typeface="Arial" panose="020B0604020202020204" pitchFamily="34" charset="0"/>
                <a:cs typeface="Arial" panose="020B0604020202020204" pitchFamily="34" charset="0"/>
              </a:rPr>
              <a:t>, not all</a:t>
            </a:r>
          </a:p>
          <a:p>
            <a:pPr>
              <a:spcBef>
                <a:spcPts val="1000"/>
              </a:spcBef>
              <a:buClr>
                <a:schemeClr val="tx2"/>
              </a:buClr>
            </a:pPr>
            <a:r>
              <a:rPr lang="en-US" altLang="en-US" dirty="0">
                <a:latin typeface="Arial" panose="020B0604020202020204" pitchFamily="34" charset="0"/>
                <a:cs typeface="Arial" panose="020B0604020202020204" pitchFamily="34" charset="0"/>
              </a:rPr>
              <a:t>Some Kosher, not all </a:t>
            </a:r>
          </a:p>
        </p:txBody>
      </p:sp>
      <p:sp>
        <p:nvSpPr>
          <p:cNvPr id="7" name="TextBox 6">
            <a:extLst>
              <a:ext uri="{FF2B5EF4-FFF2-40B4-BE49-F238E27FC236}">
                <a16:creationId xmlns:a16="http://schemas.microsoft.com/office/drawing/2014/main" id="{63FFAB6B-2192-3A55-FC09-21A1A57093EE}"/>
              </a:ext>
            </a:extLst>
          </p:cNvPr>
          <p:cNvSpPr txBox="1"/>
          <p:nvPr/>
        </p:nvSpPr>
        <p:spPr>
          <a:xfrm>
            <a:off x="7010399" y="1677330"/>
            <a:ext cx="4735399" cy="1179810"/>
          </a:xfrm>
          <a:prstGeom prst="rect">
            <a:avLst/>
          </a:prstGeom>
          <a:noFill/>
        </p:spPr>
        <p:txBody>
          <a:bodyPr wrap="square">
            <a:spAutoFit/>
          </a:bodyPr>
          <a:lstStyle/>
          <a:p>
            <a:pPr>
              <a:lnSpc>
                <a:spcPct val="90000"/>
              </a:lnSpc>
              <a:spcBef>
                <a:spcPts val="1000"/>
              </a:spcBef>
              <a:buClr>
                <a:schemeClr val="tx2"/>
              </a:buClr>
            </a:pPr>
            <a:r>
              <a:rPr lang="en-US" altLang="en-US" sz="2400" b="1" dirty="0">
                <a:solidFill>
                  <a:schemeClr val="accent3"/>
                </a:solidFill>
                <a:latin typeface="Arial" panose="020B0604020202020204" pitchFamily="34" charset="0"/>
                <a:cs typeface="Arial" panose="020B0604020202020204" pitchFamily="34" charset="0"/>
              </a:rPr>
              <a:t>Benefits</a:t>
            </a:r>
            <a:r>
              <a:rPr lang="en-US" altLang="en-US" sz="1000" b="1" i="0" kern="1200" dirty="0">
                <a:solidFill>
                  <a:schemeClr val="accent3"/>
                </a:solidFill>
                <a:latin typeface="Arial" panose="020B0604020202020204" pitchFamily="34" charset="0"/>
                <a:ea typeface="+mn-ea"/>
                <a:cs typeface="Arial" panose="020B0604020202020204" pitchFamily="34" charset="0"/>
              </a:rPr>
              <a:t>:</a:t>
            </a:r>
          </a:p>
          <a:p>
            <a:pPr>
              <a:lnSpc>
                <a:spcPct val="90000"/>
              </a:lnSpc>
              <a:spcBef>
                <a:spcPts val="1000"/>
              </a:spcBef>
              <a:buClr>
                <a:schemeClr val="tx2"/>
              </a:buClr>
            </a:pPr>
            <a:r>
              <a:rPr lang="en-US" altLang="en-US" dirty="0">
                <a:latin typeface="Arial" panose="020B0604020202020204" pitchFamily="34" charset="0"/>
                <a:cs typeface="Arial" panose="020B0604020202020204" pitchFamily="34" charset="0"/>
              </a:rPr>
              <a:t>Freight savings</a:t>
            </a:r>
          </a:p>
          <a:p>
            <a:pPr>
              <a:lnSpc>
                <a:spcPct val="90000"/>
              </a:lnSpc>
              <a:spcBef>
                <a:spcPts val="1000"/>
              </a:spcBef>
              <a:buClr>
                <a:schemeClr val="tx2"/>
              </a:buClr>
            </a:pPr>
            <a:r>
              <a:rPr lang="en-US" altLang="en-US" dirty="0">
                <a:latin typeface="Arial" panose="020B0604020202020204" pitchFamily="34" charset="0"/>
                <a:cs typeface="Arial" panose="020B0604020202020204" pitchFamily="34" charset="0"/>
              </a:rPr>
              <a:t>No potential for deposits</a:t>
            </a:r>
          </a:p>
        </p:txBody>
      </p:sp>
      <p:sp>
        <p:nvSpPr>
          <p:cNvPr id="8" name="Rectangle 2">
            <a:extLst>
              <a:ext uri="{FF2B5EF4-FFF2-40B4-BE49-F238E27FC236}">
                <a16:creationId xmlns:a16="http://schemas.microsoft.com/office/drawing/2014/main" id="{B2DDE933-4ED0-B5A8-0538-3272B6B93AB2}"/>
              </a:ext>
            </a:extLst>
          </p:cNvPr>
          <p:cNvSpPr txBox="1">
            <a:spLocks noChangeArrowheads="1"/>
          </p:cNvSpPr>
          <p:nvPr/>
        </p:nvSpPr>
        <p:spPr>
          <a:xfrm>
            <a:off x="434256" y="365126"/>
            <a:ext cx="11311542" cy="824940"/>
          </a:xfrm>
          <a:prstGeom prst="rect">
            <a:avLst/>
          </a:prstGeom>
        </p:spPr>
        <p:txBody>
          <a:bodyPr vert="horz" lIns="45720" tIns="45720" rIns="45720" bIns="45720" rtlCol="0" anchor="ctr">
            <a:normAutofit/>
          </a:bodyPr>
          <a:lstStyle>
            <a:lvl1pPr algn="ctr" defTabSz="914400" rtl="0" eaLnBrk="1" latinLnBrk="0" hangingPunct="1">
              <a:lnSpc>
                <a:spcPts val="4500"/>
              </a:lnSpc>
              <a:spcBef>
                <a:spcPct val="0"/>
              </a:spcBef>
              <a:buNone/>
              <a:defRPr sz="4800" b="0" i="0" kern="1200" cap="none" baseline="0">
                <a:solidFill>
                  <a:schemeClr val="tx2"/>
                </a:solidFill>
                <a:latin typeface="Arial" panose="020B0604020202020204" pitchFamily="34" charset="0"/>
                <a:ea typeface="+mj-ea"/>
                <a:cs typeface="Arial" panose="020B0604020202020204" pitchFamily="34" charset="0"/>
              </a:defRPr>
            </a:lvl1pPr>
          </a:lstStyle>
          <a:p>
            <a:pPr algn="l"/>
            <a:r>
              <a:rPr lang="en-US" altLang="en-US" sz="4000" b="1" dirty="0"/>
              <a:t>Surfactants (Non-Silicone Containing)</a:t>
            </a:r>
          </a:p>
        </p:txBody>
      </p:sp>
    </p:spTree>
    <p:extLst>
      <p:ext uri="{BB962C8B-B14F-4D97-AF65-F5344CB8AC3E}">
        <p14:creationId xmlns:p14="http://schemas.microsoft.com/office/powerpoint/2010/main" val="440060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BC1E41DB-80F3-47AC-92CA-F6E702D3F7E3}"/>
              </a:ext>
            </a:extLst>
          </p:cNvPr>
          <p:cNvSpPr>
            <a:spLocks noGrp="1" noChangeArrowheads="1"/>
          </p:cNvSpPr>
          <p:nvPr>
            <p:ph type="title"/>
          </p:nvPr>
        </p:nvSpPr>
        <p:spPr/>
        <p:txBody>
          <a:bodyPr vert="horz" lIns="45720" tIns="45720" rIns="45720" bIns="45720" rtlCol="0" anchor="ctr">
            <a:normAutofit/>
          </a:bodyPr>
          <a:lstStyle/>
          <a:p>
            <a:r>
              <a:rPr lang="en-US" altLang="en-US" b="1" i="0" kern="1200" cap="none" baseline="0"/>
              <a:t>Defoamer Actives</a:t>
            </a:r>
          </a:p>
        </p:txBody>
      </p:sp>
      <p:graphicFrame>
        <p:nvGraphicFramePr>
          <p:cNvPr id="26629" name="Rectangle 3">
            <a:extLst>
              <a:ext uri="{FF2B5EF4-FFF2-40B4-BE49-F238E27FC236}">
                <a16:creationId xmlns:a16="http://schemas.microsoft.com/office/drawing/2014/main" id="{290FDB55-52EC-BC9D-D69A-41761CF96DA8}"/>
              </a:ext>
            </a:extLst>
          </p:cNvPr>
          <p:cNvGraphicFramePr>
            <a:graphicFrameLocks noGrp="1"/>
          </p:cNvGraphicFramePr>
          <p:nvPr>
            <p:ph idx="4294967295"/>
            <p:extLst>
              <p:ext uri="{D42A27DB-BD31-4B8C-83A1-F6EECF244321}">
                <p14:modId xmlns:p14="http://schemas.microsoft.com/office/powerpoint/2010/main" val="1976937641"/>
              </p:ext>
            </p:extLst>
          </p:nvPr>
        </p:nvGraphicFramePr>
        <p:xfrm>
          <a:off x="0" y="1744663"/>
          <a:ext cx="11312525" cy="4351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D7716-80DD-2FA3-5007-BEC510A39B87}"/>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97C4CFE3-5A6D-1829-45FC-D3EBBA78D740}"/>
              </a:ext>
            </a:extLst>
          </p:cNvPr>
          <p:cNvSpPr txBox="1"/>
          <p:nvPr/>
        </p:nvSpPr>
        <p:spPr>
          <a:xfrm>
            <a:off x="434256" y="1223963"/>
            <a:ext cx="11311542" cy="475003"/>
          </a:xfrm>
          <a:prstGeom prst="rect">
            <a:avLst/>
          </a:prstGeom>
        </p:spPr>
        <p:txBody>
          <a:bodyPr vert="horz" lIns="45720" tIns="45720" rIns="45720" bIns="45720" rtlCol="0">
            <a:normAutofit/>
          </a:bodyPr>
          <a:lstStyle/>
          <a:p>
            <a:pPr>
              <a:spcBef>
                <a:spcPts val="1000"/>
              </a:spcBef>
              <a:buClr>
                <a:schemeClr val="tx2"/>
              </a:buClr>
            </a:pPr>
            <a:r>
              <a:rPr lang="en-US" sz="2000" b="1" i="0" kern="1200" dirty="0">
                <a:latin typeface="Arial" panose="020B0604020202020204" pitchFamily="34" charset="0"/>
                <a:ea typeface="+mn-ea"/>
                <a:cs typeface="Arial" panose="020B0604020202020204" pitchFamily="34" charset="0"/>
                <a:hlinkClick r:id="rId2">
                  <a:extLst>
                    <a:ext uri="{A12FA001-AC4F-418D-AE19-62706E023703}">
                      <ahyp:hlinkClr xmlns:ahyp="http://schemas.microsoft.com/office/drawing/2018/hyperlinkcolor" val="tx"/>
                    </a:ext>
                  </a:extLst>
                </a:hlinkClick>
              </a:rPr>
              <a:t>Silicone Defoamer Testing Procedure</a:t>
            </a:r>
            <a:endParaRPr lang="en-US" sz="2000" b="1" i="0" kern="1200" dirty="0">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6BA2BC7B-6192-33C8-CE7E-CCD4E3471A3C}"/>
              </a:ext>
            </a:extLst>
          </p:cNvPr>
          <p:cNvSpPr txBox="1"/>
          <p:nvPr/>
        </p:nvSpPr>
        <p:spPr>
          <a:xfrm>
            <a:off x="434256" y="365126"/>
            <a:ext cx="11311542" cy="824940"/>
          </a:xfrm>
          <a:prstGeom prst="rect">
            <a:avLst/>
          </a:prstGeom>
        </p:spPr>
        <p:txBody>
          <a:bodyPr vert="horz" lIns="45720" tIns="45720" rIns="45720" bIns="45720" rtlCol="0" anchor="ctr">
            <a:normAutofit/>
          </a:bodyPr>
          <a:lstStyle/>
          <a:p>
            <a:pPr>
              <a:lnSpc>
                <a:spcPts val="4500"/>
              </a:lnSpc>
              <a:spcBef>
                <a:spcPct val="0"/>
              </a:spcBef>
              <a:spcAft>
                <a:spcPts val="600"/>
              </a:spcAft>
            </a:pPr>
            <a:r>
              <a:rPr lang="en-US" sz="4000" b="1" i="0" kern="1200" cap="none" baseline="0" dirty="0">
                <a:solidFill>
                  <a:schemeClr val="tx2"/>
                </a:solidFill>
                <a:latin typeface="Arial" panose="020B0604020202020204" pitchFamily="34" charset="0"/>
                <a:ea typeface="+mj-ea"/>
                <a:cs typeface="Arial" panose="020B0604020202020204" pitchFamily="34" charset="0"/>
              </a:rPr>
              <a:t>Selection of the Proper Antifoam</a:t>
            </a:r>
          </a:p>
        </p:txBody>
      </p:sp>
      <p:sp>
        <p:nvSpPr>
          <p:cNvPr id="6" name="TextBox 5">
            <a:extLst>
              <a:ext uri="{FF2B5EF4-FFF2-40B4-BE49-F238E27FC236}">
                <a16:creationId xmlns:a16="http://schemas.microsoft.com/office/drawing/2014/main" id="{BDCDA1C9-60B6-75F5-83E6-CFC7B1A829AB}"/>
              </a:ext>
            </a:extLst>
          </p:cNvPr>
          <p:cNvSpPr txBox="1"/>
          <p:nvPr/>
        </p:nvSpPr>
        <p:spPr>
          <a:xfrm>
            <a:off x="434256" y="1739787"/>
            <a:ext cx="5543980" cy="4351338"/>
          </a:xfrm>
          <a:prstGeom prst="rect">
            <a:avLst/>
          </a:prstGeom>
        </p:spPr>
        <p:txBody>
          <a:bodyPr vert="horz" lIns="45720" tIns="45720" rIns="45720" bIns="45720" numCol="1" spcCol="0" rtlCol="0">
            <a:normAutofit/>
          </a:bodyPr>
          <a:lstStyle/>
          <a:p>
            <a:pPr>
              <a:spcBef>
                <a:spcPts val="1000"/>
              </a:spcBef>
              <a:buClr>
                <a:schemeClr val="tx2"/>
              </a:buClr>
            </a:pPr>
            <a:r>
              <a:rPr lang="en-US" dirty="0">
                <a:latin typeface="Arial" panose="020B0604020202020204" pitchFamily="34" charset="0"/>
                <a:cs typeface="Arial" panose="020B0604020202020204" pitchFamily="34" charset="0"/>
              </a:rPr>
              <a:t>Foam Shake Test</a:t>
            </a:r>
          </a:p>
          <a:p>
            <a:pPr>
              <a:spcBef>
                <a:spcPts val="1000"/>
              </a:spcBef>
              <a:buClr>
                <a:schemeClr val="tx2"/>
              </a:buClr>
            </a:pPr>
            <a:endParaRPr lang="en-US" dirty="0">
              <a:latin typeface="Arial" panose="020B0604020202020204" pitchFamily="34" charset="0"/>
              <a:cs typeface="Arial" panose="020B0604020202020204" pitchFamily="34" charset="0"/>
            </a:endParaRPr>
          </a:p>
          <a:p>
            <a:pPr>
              <a:spcBef>
                <a:spcPts val="1000"/>
              </a:spcBef>
              <a:buClr>
                <a:schemeClr val="tx2"/>
              </a:buClr>
            </a:pPr>
            <a:r>
              <a:rPr lang="en-US" b="1" dirty="0">
                <a:solidFill>
                  <a:schemeClr val="tx2"/>
                </a:solidFill>
                <a:latin typeface="Arial" panose="020B0604020202020204" pitchFamily="34" charset="0"/>
                <a:cs typeface="Arial" panose="020B0604020202020204" pitchFamily="34" charset="0"/>
              </a:rPr>
              <a:t>Purpose: </a:t>
            </a:r>
            <a:r>
              <a:rPr lang="en-US" dirty="0">
                <a:latin typeface="Arial" panose="020B0604020202020204" pitchFamily="34" charset="0"/>
                <a:cs typeface="Arial" panose="020B0604020202020204" pitchFamily="34" charset="0"/>
              </a:rPr>
              <a:t>Quick screening for defoaming speed and persistence.</a:t>
            </a:r>
          </a:p>
          <a:p>
            <a:pPr>
              <a:spcBef>
                <a:spcPts val="1000"/>
              </a:spcBef>
              <a:buClr>
                <a:schemeClr val="tx2"/>
              </a:buClr>
            </a:pPr>
            <a:endParaRPr lang="en-US" dirty="0">
              <a:latin typeface="Arial" panose="020B0604020202020204" pitchFamily="34" charset="0"/>
              <a:cs typeface="Arial" panose="020B0604020202020204" pitchFamily="34" charset="0"/>
            </a:endParaRPr>
          </a:p>
          <a:p>
            <a:pPr>
              <a:spcBef>
                <a:spcPts val="1000"/>
              </a:spcBef>
              <a:buClr>
                <a:schemeClr val="tx2"/>
              </a:buClr>
            </a:pPr>
            <a:r>
              <a:rPr lang="en-US" b="1" dirty="0">
                <a:solidFill>
                  <a:schemeClr val="tx2"/>
                </a:solidFill>
                <a:latin typeface="Arial" panose="020B0604020202020204" pitchFamily="34" charset="0"/>
                <a:cs typeface="Arial" panose="020B0604020202020204" pitchFamily="34" charset="0"/>
              </a:rPr>
              <a:t>Procedure: </a:t>
            </a:r>
            <a:r>
              <a:rPr lang="en-US" dirty="0">
                <a:latin typeface="Arial" panose="020B0604020202020204" pitchFamily="34" charset="0"/>
                <a:cs typeface="Arial" panose="020B0604020202020204" pitchFamily="34" charset="0"/>
              </a:rPr>
              <a:t>Shake a mixture of foaming liquid and defoamer in a sealed container; observe foam collapse.</a:t>
            </a:r>
          </a:p>
          <a:p>
            <a:pPr>
              <a:spcBef>
                <a:spcPts val="1000"/>
              </a:spcBef>
              <a:buClr>
                <a:schemeClr val="tx2"/>
              </a:buClr>
            </a:pPr>
            <a:endParaRPr lang="en-US" dirty="0">
              <a:latin typeface="Arial" panose="020B0604020202020204" pitchFamily="34" charset="0"/>
              <a:cs typeface="Arial" panose="020B0604020202020204" pitchFamily="34" charset="0"/>
            </a:endParaRPr>
          </a:p>
          <a:p>
            <a:pPr>
              <a:spcBef>
                <a:spcPts val="1000"/>
              </a:spcBef>
              <a:buClr>
                <a:schemeClr val="tx2"/>
              </a:buClr>
            </a:pPr>
            <a:r>
              <a:rPr lang="en-US" b="1" dirty="0">
                <a:solidFill>
                  <a:schemeClr val="tx2"/>
                </a:solidFill>
                <a:latin typeface="Arial" panose="020B0604020202020204" pitchFamily="34" charset="0"/>
                <a:cs typeface="Arial" panose="020B0604020202020204" pitchFamily="34" charset="0"/>
              </a:rPr>
              <a:t>Use: </a:t>
            </a:r>
            <a:r>
              <a:rPr lang="en-US" dirty="0">
                <a:latin typeface="Arial" panose="020B0604020202020204" pitchFamily="34" charset="0"/>
                <a:cs typeface="Arial" panose="020B0604020202020204" pitchFamily="34" charset="0"/>
              </a:rPr>
              <a:t>Fast QC checks or preliminary screening.</a:t>
            </a:r>
          </a:p>
        </p:txBody>
      </p:sp>
      <p:pic>
        <p:nvPicPr>
          <p:cNvPr id="14" name="Picture 13" descr="A group of plastic bottles with white liquid&#10;&#10;AI-generated content may be incorrect.">
            <a:extLst>
              <a:ext uri="{FF2B5EF4-FFF2-40B4-BE49-F238E27FC236}">
                <a16:creationId xmlns:a16="http://schemas.microsoft.com/office/drawing/2014/main" id="{D87D0D79-D33F-7DD9-493D-07C72D69142D}"/>
              </a:ext>
            </a:extLst>
          </p:cNvPr>
          <p:cNvPicPr>
            <a:picLocks noChangeAspect="1"/>
          </p:cNvPicPr>
          <p:nvPr/>
        </p:nvPicPr>
        <p:blipFill>
          <a:blip r:embed="rId3"/>
          <a:srcRect l="26050" r="11734" b="1"/>
          <a:stretch>
            <a:fillRect/>
          </a:stretch>
        </p:blipFill>
        <p:spPr>
          <a:xfrm>
            <a:off x="6213766" y="1739787"/>
            <a:ext cx="5525105" cy="4351338"/>
          </a:xfrm>
          <a:prstGeom prst="roundRect">
            <a:avLst/>
          </a:prstGeom>
          <a:noFill/>
          <a:effectLst>
            <a:outerShdw blurRad="50800" dist="38100" dir="13500000" algn="br" rotWithShape="0">
              <a:prstClr val="black">
                <a:alpha val="40000"/>
              </a:prstClr>
            </a:outerShdw>
          </a:effectLst>
        </p:spPr>
      </p:pic>
      <p:sp>
        <p:nvSpPr>
          <p:cNvPr id="2" name="Slide Number Placeholder 1" hidden="1">
            <a:extLst>
              <a:ext uri="{FF2B5EF4-FFF2-40B4-BE49-F238E27FC236}">
                <a16:creationId xmlns:a16="http://schemas.microsoft.com/office/drawing/2014/main" id="{BD94CDC5-1D08-E51C-C5D6-42F6199AD074}"/>
              </a:ext>
            </a:extLst>
          </p:cNvPr>
          <p:cNvSpPr>
            <a:spLocks noGrp="1"/>
          </p:cNvSpPr>
          <p:nvPr>
            <p:ph type="sldNum" sz="quarter" idx="11"/>
          </p:nvPr>
        </p:nvSpPr>
        <p:spPr>
          <a:prstGeom prst="rect">
            <a:avLst/>
          </a:prstGeom>
        </p:spPr>
        <p:txBody>
          <a:bodyPr vert="horz" lIns="91440" tIns="45720" rIns="91440" bIns="45720" rtlCol="0" anchor="ctr">
            <a:normAutofit/>
          </a:bodyPr>
          <a:lstStyle/>
          <a:p>
            <a:pPr>
              <a:lnSpc>
                <a:spcPct val="90000"/>
              </a:lnSpc>
              <a:spcAft>
                <a:spcPts val="600"/>
              </a:spcAft>
            </a:pPr>
            <a:fld id="{5367269B-BB66-1242-895A-E957DF8587C7}" type="slidenum">
              <a:rPr lang="en-US" sz="500" smtClean="0"/>
              <a:pPr>
                <a:lnSpc>
                  <a:spcPct val="90000"/>
                </a:lnSpc>
                <a:spcAft>
                  <a:spcPts val="600"/>
                </a:spcAft>
              </a:pPr>
              <a:t>23</a:t>
            </a:fld>
            <a:endParaRPr lang="en-US" sz="500"/>
          </a:p>
        </p:txBody>
      </p:sp>
    </p:spTree>
    <p:extLst>
      <p:ext uri="{BB962C8B-B14F-4D97-AF65-F5344CB8AC3E}">
        <p14:creationId xmlns:p14="http://schemas.microsoft.com/office/powerpoint/2010/main" val="417852650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AB8D374-4CC2-B78E-6364-DE9C44EEBFDE}"/>
              </a:ext>
            </a:extLst>
          </p:cNvPr>
          <p:cNvSpPr txBox="1"/>
          <p:nvPr/>
        </p:nvSpPr>
        <p:spPr>
          <a:xfrm>
            <a:off x="434256" y="1223963"/>
            <a:ext cx="11311542" cy="475003"/>
          </a:xfrm>
          <a:prstGeom prst="rect">
            <a:avLst/>
          </a:prstGeom>
        </p:spPr>
        <p:txBody>
          <a:bodyPr vert="horz" lIns="45720" tIns="45720" rIns="45720" bIns="45720" rtlCol="0">
            <a:normAutofit/>
          </a:bodyPr>
          <a:lstStyle/>
          <a:p>
            <a:pPr>
              <a:spcBef>
                <a:spcPts val="1000"/>
              </a:spcBef>
              <a:buClr>
                <a:schemeClr val="tx2"/>
              </a:buClr>
            </a:pPr>
            <a:r>
              <a:rPr lang="en-US" sz="2000" b="1" i="0" kern="1200" dirty="0">
                <a:latin typeface="Arial" panose="020B0604020202020204" pitchFamily="34" charset="0"/>
                <a:ea typeface="+mn-ea"/>
                <a:cs typeface="Arial" panose="020B0604020202020204" pitchFamily="34" charset="0"/>
                <a:hlinkClick r:id="rId2">
                  <a:extLst>
                    <a:ext uri="{A12FA001-AC4F-418D-AE19-62706E023703}">
                      <ahyp:hlinkClr xmlns:ahyp="http://schemas.microsoft.com/office/drawing/2018/hyperlinkcolor" val="tx"/>
                    </a:ext>
                  </a:extLst>
                </a:hlinkClick>
              </a:rPr>
              <a:t>Comparison testing of defoaming agent for PCB cleaning - YouTube</a:t>
            </a:r>
            <a:endParaRPr lang="en-US" sz="2000" b="1" i="0" kern="1200" dirty="0">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B4186387-7BC2-71AE-74B5-2E68FB5F59F6}"/>
              </a:ext>
            </a:extLst>
          </p:cNvPr>
          <p:cNvSpPr txBox="1"/>
          <p:nvPr/>
        </p:nvSpPr>
        <p:spPr>
          <a:xfrm>
            <a:off x="434256" y="365126"/>
            <a:ext cx="11311542" cy="824940"/>
          </a:xfrm>
          <a:prstGeom prst="rect">
            <a:avLst/>
          </a:prstGeom>
        </p:spPr>
        <p:txBody>
          <a:bodyPr vert="horz" lIns="45720" tIns="45720" rIns="45720" bIns="45720" rtlCol="0" anchor="ctr">
            <a:normAutofit/>
          </a:bodyPr>
          <a:lstStyle/>
          <a:p>
            <a:pPr>
              <a:lnSpc>
                <a:spcPts val="4500"/>
              </a:lnSpc>
              <a:spcBef>
                <a:spcPct val="0"/>
              </a:spcBef>
              <a:spcAft>
                <a:spcPts val="600"/>
              </a:spcAft>
            </a:pPr>
            <a:r>
              <a:rPr lang="en-US" sz="4000" b="1" i="0" kern="1200" cap="none" baseline="0" dirty="0">
                <a:solidFill>
                  <a:schemeClr val="tx2"/>
                </a:solidFill>
                <a:latin typeface="Arial" panose="020B0604020202020204" pitchFamily="34" charset="0"/>
                <a:ea typeface="+mj-ea"/>
                <a:cs typeface="Arial" panose="020B0604020202020204" pitchFamily="34" charset="0"/>
              </a:rPr>
              <a:t>Selection of the Proper Antifoam</a:t>
            </a:r>
          </a:p>
        </p:txBody>
      </p:sp>
      <p:sp>
        <p:nvSpPr>
          <p:cNvPr id="10" name="TextBox 9">
            <a:extLst>
              <a:ext uri="{FF2B5EF4-FFF2-40B4-BE49-F238E27FC236}">
                <a16:creationId xmlns:a16="http://schemas.microsoft.com/office/drawing/2014/main" id="{16DDE7F3-50A4-B661-FEDD-A97647E02D48}"/>
              </a:ext>
            </a:extLst>
          </p:cNvPr>
          <p:cNvSpPr txBox="1"/>
          <p:nvPr/>
        </p:nvSpPr>
        <p:spPr>
          <a:xfrm>
            <a:off x="434256" y="1739787"/>
            <a:ext cx="5543980" cy="4351338"/>
          </a:xfrm>
          <a:prstGeom prst="rect">
            <a:avLst/>
          </a:prstGeom>
        </p:spPr>
        <p:txBody>
          <a:bodyPr vert="horz" lIns="45720" tIns="45720" rIns="45720" bIns="45720" numCol="1" spcCol="0" rtlCol="0">
            <a:normAutofit/>
          </a:bodyPr>
          <a:lstStyle/>
          <a:p>
            <a:pPr>
              <a:spcBef>
                <a:spcPts val="1000"/>
              </a:spcBef>
              <a:buClr>
                <a:schemeClr val="tx2"/>
              </a:buClr>
            </a:pPr>
            <a:r>
              <a:rPr lang="en-US" dirty="0">
                <a:latin typeface="Arial" panose="020B0604020202020204" pitchFamily="34" charset="0"/>
                <a:cs typeface="Arial" panose="020B0604020202020204" pitchFamily="34" charset="0"/>
              </a:rPr>
              <a:t>Cylinder Shake Test</a:t>
            </a:r>
          </a:p>
          <a:p>
            <a:pPr>
              <a:spcBef>
                <a:spcPts val="1000"/>
              </a:spcBef>
              <a:buClr>
                <a:schemeClr val="tx2"/>
              </a:buClr>
            </a:pPr>
            <a:endParaRPr lang="en-US" dirty="0">
              <a:latin typeface="Arial" panose="020B0604020202020204" pitchFamily="34" charset="0"/>
              <a:cs typeface="Arial" panose="020B0604020202020204" pitchFamily="34" charset="0"/>
            </a:endParaRPr>
          </a:p>
          <a:p>
            <a:pPr>
              <a:spcBef>
                <a:spcPts val="1000"/>
              </a:spcBef>
              <a:buClr>
                <a:schemeClr val="tx2"/>
              </a:buClr>
            </a:pPr>
            <a:r>
              <a:rPr lang="en-US" b="1" dirty="0">
                <a:solidFill>
                  <a:schemeClr val="tx2"/>
                </a:solidFill>
                <a:latin typeface="Arial" panose="020B0604020202020204" pitchFamily="34" charset="0"/>
                <a:cs typeface="Arial" panose="020B0604020202020204" pitchFamily="34" charset="0"/>
              </a:rPr>
              <a:t>Purpose:</a:t>
            </a:r>
            <a:r>
              <a:rPr lang="en-US" dirty="0">
                <a:latin typeface="Arial" panose="020B0604020202020204" pitchFamily="34" charset="0"/>
                <a:cs typeface="Arial" panose="020B0604020202020204" pitchFamily="34" charset="0"/>
              </a:rPr>
              <a:t> Measures foam knockdown and suppression over time.</a:t>
            </a:r>
          </a:p>
          <a:p>
            <a:pPr>
              <a:spcBef>
                <a:spcPts val="1000"/>
              </a:spcBef>
              <a:buClr>
                <a:schemeClr val="tx2"/>
              </a:buClr>
            </a:pPr>
            <a:endParaRPr lang="en-US" dirty="0">
              <a:latin typeface="Arial" panose="020B0604020202020204" pitchFamily="34" charset="0"/>
              <a:cs typeface="Arial" panose="020B0604020202020204" pitchFamily="34" charset="0"/>
            </a:endParaRPr>
          </a:p>
          <a:p>
            <a:pPr>
              <a:spcBef>
                <a:spcPts val="1000"/>
              </a:spcBef>
              <a:buClr>
                <a:schemeClr val="tx2"/>
              </a:buClr>
            </a:pPr>
            <a:r>
              <a:rPr lang="en-US" b="1" dirty="0">
                <a:solidFill>
                  <a:schemeClr val="tx2"/>
                </a:solidFill>
                <a:latin typeface="Arial" panose="020B0604020202020204" pitchFamily="34" charset="0"/>
                <a:cs typeface="Arial" panose="020B0604020202020204" pitchFamily="34" charset="0"/>
              </a:rPr>
              <a:t>Procedure: </a:t>
            </a:r>
            <a:r>
              <a:rPr lang="en-US" dirty="0">
                <a:latin typeface="Arial" panose="020B0604020202020204" pitchFamily="34" charset="0"/>
                <a:cs typeface="Arial" panose="020B0604020202020204" pitchFamily="34" charset="0"/>
              </a:rPr>
              <a:t>Shake a defoamer dispersion in thickened water and record foam height at intervals.</a:t>
            </a:r>
          </a:p>
          <a:p>
            <a:pPr>
              <a:spcBef>
                <a:spcPts val="1000"/>
              </a:spcBef>
              <a:buClr>
                <a:schemeClr val="tx2"/>
              </a:buClr>
            </a:pPr>
            <a:endParaRPr lang="en-US" dirty="0">
              <a:latin typeface="Arial" panose="020B0604020202020204" pitchFamily="34" charset="0"/>
              <a:cs typeface="Arial" panose="020B0604020202020204" pitchFamily="34" charset="0"/>
            </a:endParaRPr>
          </a:p>
          <a:p>
            <a:pPr>
              <a:spcBef>
                <a:spcPts val="1000"/>
              </a:spcBef>
              <a:buClr>
                <a:schemeClr val="tx2"/>
              </a:buClr>
            </a:pPr>
            <a:r>
              <a:rPr lang="en-US" b="1" dirty="0">
                <a:solidFill>
                  <a:schemeClr val="tx2"/>
                </a:solidFill>
                <a:latin typeface="Arial" panose="020B0604020202020204" pitchFamily="34" charset="0"/>
                <a:cs typeface="Arial" panose="020B0604020202020204" pitchFamily="34" charset="0"/>
              </a:rPr>
              <a:t>Use: </a:t>
            </a:r>
            <a:r>
              <a:rPr lang="en-US" dirty="0">
                <a:latin typeface="Arial" panose="020B0604020202020204" pitchFamily="34" charset="0"/>
                <a:cs typeface="Arial" panose="020B0604020202020204" pitchFamily="34" charset="0"/>
              </a:rPr>
              <a:t>Evaluates both defoaming and antifoaming properties.</a:t>
            </a:r>
          </a:p>
        </p:txBody>
      </p:sp>
      <p:pic>
        <p:nvPicPr>
          <p:cNvPr id="16" name="Picture 15">
            <a:extLst>
              <a:ext uri="{FF2B5EF4-FFF2-40B4-BE49-F238E27FC236}">
                <a16:creationId xmlns:a16="http://schemas.microsoft.com/office/drawing/2014/main" id="{074301B6-82DE-A749-914F-EE29DE48EF02}"/>
              </a:ext>
            </a:extLst>
          </p:cNvPr>
          <p:cNvPicPr>
            <a:picLocks noChangeAspect="1"/>
          </p:cNvPicPr>
          <p:nvPr/>
        </p:nvPicPr>
        <p:blipFill>
          <a:blip r:embed="rId3"/>
          <a:srcRect r="30798" b="-1"/>
          <a:stretch>
            <a:fillRect/>
          </a:stretch>
        </p:blipFill>
        <p:spPr>
          <a:xfrm>
            <a:off x="6213766" y="1739787"/>
            <a:ext cx="5525105" cy="4351338"/>
          </a:xfrm>
          <a:prstGeom prst="roundRect">
            <a:avLst/>
          </a:prstGeom>
          <a:noFill/>
          <a:effectLst>
            <a:outerShdw blurRad="50800" dist="38100" dir="13500000" algn="br" rotWithShape="0">
              <a:prstClr val="black">
                <a:alpha val="40000"/>
              </a:prstClr>
            </a:outerShdw>
          </a:effectLst>
        </p:spPr>
      </p:pic>
      <p:sp>
        <p:nvSpPr>
          <p:cNvPr id="4" name="Slide Number Placeholder 3" hidden="1">
            <a:extLst>
              <a:ext uri="{FF2B5EF4-FFF2-40B4-BE49-F238E27FC236}">
                <a16:creationId xmlns:a16="http://schemas.microsoft.com/office/drawing/2014/main" id="{BD567B14-9F7E-E0B7-6E06-FD4E1350FA2B}"/>
              </a:ext>
            </a:extLst>
          </p:cNvPr>
          <p:cNvSpPr>
            <a:spLocks noGrp="1"/>
          </p:cNvSpPr>
          <p:nvPr>
            <p:ph type="sldNum" sz="quarter" idx="11"/>
          </p:nvPr>
        </p:nvSpPr>
        <p:spPr>
          <a:prstGeom prst="rect">
            <a:avLst/>
          </a:prstGeom>
        </p:spPr>
        <p:txBody>
          <a:bodyPr vert="horz" lIns="91440" tIns="45720" rIns="91440" bIns="45720" rtlCol="0" anchor="ctr">
            <a:normAutofit/>
          </a:bodyPr>
          <a:lstStyle/>
          <a:p>
            <a:pPr>
              <a:lnSpc>
                <a:spcPct val="90000"/>
              </a:lnSpc>
              <a:spcAft>
                <a:spcPts val="600"/>
              </a:spcAft>
            </a:pPr>
            <a:fld id="{3EBC54DF-5FFF-4B8A-BBCF-7AF064C40E24}" type="slidenum">
              <a:rPr lang="en-US" altLang="en-US" sz="500"/>
              <a:pPr>
                <a:lnSpc>
                  <a:spcPct val="90000"/>
                </a:lnSpc>
                <a:spcAft>
                  <a:spcPts val="600"/>
                </a:spcAft>
              </a:pPr>
              <a:t>24</a:t>
            </a:fld>
            <a:endParaRPr lang="en-US" altLang="en-US" sz="500"/>
          </a:p>
        </p:txBody>
      </p:sp>
    </p:spTree>
    <p:extLst>
      <p:ext uri="{BB962C8B-B14F-4D97-AF65-F5344CB8AC3E}">
        <p14:creationId xmlns:p14="http://schemas.microsoft.com/office/powerpoint/2010/main" val="200249043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08F0898-2012-EFF5-0799-F8D35D58AE81}"/>
              </a:ext>
            </a:extLst>
          </p:cNvPr>
          <p:cNvSpPr txBox="1"/>
          <p:nvPr/>
        </p:nvSpPr>
        <p:spPr>
          <a:xfrm>
            <a:off x="434256" y="1223963"/>
            <a:ext cx="11311542" cy="475003"/>
          </a:xfrm>
          <a:prstGeom prst="rect">
            <a:avLst/>
          </a:prstGeom>
        </p:spPr>
        <p:txBody>
          <a:bodyPr vert="horz" lIns="45720" tIns="45720" rIns="45720" bIns="45720" rtlCol="0">
            <a:normAutofit/>
          </a:bodyPr>
          <a:lstStyle/>
          <a:p>
            <a:pPr>
              <a:spcBef>
                <a:spcPts val="1000"/>
              </a:spcBef>
              <a:buClr>
                <a:schemeClr val="tx2"/>
              </a:buClr>
            </a:pPr>
            <a:r>
              <a:rPr lang="en-US" sz="2000" b="1" i="0" kern="1200" dirty="0">
                <a:latin typeface="Arial" panose="020B0604020202020204" pitchFamily="34" charset="0"/>
                <a:ea typeface="+mn-ea"/>
                <a:cs typeface="Arial" panose="020B0604020202020204" pitchFamily="34" charset="0"/>
                <a:hlinkClick r:id="rId2">
                  <a:extLst>
                    <a:ext uri="{A12FA001-AC4F-418D-AE19-62706E023703}">
                      <ahyp:hlinkClr xmlns:ahyp="http://schemas.microsoft.com/office/drawing/2018/hyperlinkcolor" val="tx"/>
                    </a:ext>
                  </a:extLst>
                </a:hlinkClick>
              </a:rPr>
              <a:t>SIXIN Air Bubble Test Present - for Defoamer Antifoam</a:t>
            </a:r>
            <a:endParaRPr lang="en-US" sz="2000" b="1" i="0" kern="1200" dirty="0">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644E8B75-8FF9-0574-864B-550F594D802C}"/>
              </a:ext>
            </a:extLst>
          </p:cNvPr>
          <p:cNvSpPr txBox="1"/>
          <p:nvPr/>
        </p:nvSpPr>
        <p:spPr>
          <a:xfrm>
            <a:off x="434256" y="365126"/>
            <a:ext cx="11311542" cy="824940"/>
          </a:xfrm>
          <a:prstGeom prst="rect">
            <a:avLst/>
          </a:prstGeom>
        </p:spPr>
        <p:txBody>
          <a:bodyPr vert="horz" lIns="45720" tIns="45720" rIns="45720" bIns="45720" rtlCol="0" anchor="ctr">
            <a:normAutofit/>
          </a:bodyPr>
          <a:lstStyle/>
          <a:p>
            <a:pPr>
              <a:lnSpc>
                <a:spcPts val="4500"/>
              </a:lnSpc>
              <a:spcBef>
                <a:spcPct val="0"/>
              </a:spcBef>
              <a:spcAft>
                <a:spcPts val="600"/>
              </a:spcAft>
            </a:pPr>
            <a:r>
              <a:rPr lang="en-US" sz="4000" b="1" i="0" kern="1200" cap="none" baseline="0" dirty="0">
                <a:solidFill>
                  <a:schemeClr val="tx2"/>
                </a:solidFill>
                <a:latin typeface="Arial" panose="020B0604020202020204" pitchFamily="34" charset="0"/>
                <a:ea typeface="+mj-ea"/>
                <a:cs typeface="Arial" panose="020B0604020202020204" pitchFamily="34" charset="0"/>
              </a:rPr>
              <a:t>Selection of the Proper Antifoam</a:t>
            </a:r>
          </a:p>
        </p:txBody>
      </p:sp>
      <p:sp>
        <p:nvSpPr>
          <p:cNvPr id="6" name="TextBox 5">
            <a:extLst>
              <a:ext uri="{FF2B5EF4-FFF2-40B4-BE49-F238E27FC236}">
                <a16:creationId xmlns:a16="http://schemas.microsoft.com/office/drawing/2014/main" id="{9612D554-A3AE-2F1B-6273-BB49BD8ACA39}"/>
              </a:ext>
            </a:extLst>
          </p:cNvPr>
          <p:cNvSpPr txBox="1"/>
          <p:nvPr/>
        </p:nvSpPr>
        <p:spPr>
          <a:xfrm>
            <a:off x="434256" y="1739787"/>
            <a:ext cx="5543980" cy="4351338"/>
          </a:xfrm>
          <a:prstGeom prst="rect">
            <a:avLst/>
          </a:prstGeom>
        </p:spPr>
        <p:txBody>
          <a:bodyPr vert="horz" lIns="45720" tIns="45720" rIns="45720" bIns="45720" numCol="1" spcCol="0" rtlCol="0">
            <a:normAutofit/>
          </a:bodyPr>
          <a:lstStyle/>
          <a:p>
            <a:pPr>
              <a:spcBef>
                <a:spcPts val="1000"/>
              </a:spcBef>
              <a:buClr>
                <a:schemeClr val="tx2"/>
              </a:buClr>
            </a:pPr>
            <a:r>
              <a:rPr lang="en-US" dirty="0">
                <a:latin typeface="Arial" panose="020B0604020202020204" pitchFamily="34" charset="0"/>
                <a:cs typeface="Arial" panose="020B0604020202020204" pitchFamily="34" charset="0"/>
              </a:rPr>
              <a:t>Dynamic Foam Testing (Air Sparging or Drum Test)</a:t>
            </a:r>
          </a:p>
          <a:p>
            <a:pPr>
              <a:spcBef>
                <a:spcPts val="1000"/>
              </a:spcBef>
              <a:buClr>
                <a:schemeClr val="tx2"/>
              </a:buClr>
            </a:pPr>
            <a:endParaRPr lang="en-US" dirty="0">
              <a:latin typeface="Arial" panose="020B0604020202020204" pitchFamily="34" charset="0"/>
              <a:cs typeface="Arial" panose="020B0604020202020204" pitchFamily="34" charset="0"/>
            </a:endParaRPr>
          </a:p>
          <a:p>
            <a:pPr>
              <a:spcBef>
                <a:spcPts val="1000"/>
              </a:spcBef>
              <a:buClr>
                <a:schemeClr val="tx2"/>
              </a:buClr>
            </a:pPr>
            <a:r>
              <a:rPr lang="en-US" b="1" dirty="0">
                <a:solidFill>
                  <a:schemeClr val="tx2"/>
                </a:solidFill>
                <a:latin typeface="Arial" panose="020B0604020202020204" pitchFamily="34" charset="0"/>
                <a:cs typeface="Arial" panose="020B0604020202020204" pitchFamily="34" charset="0"/>
              </a:rPr>
              <a:t>Purpose: </a:t>
            </a:r>
            <a:r>
              <a:rPr lang="en-US" dirty="0">
                <a:latin typeface="Arial" panose="020B0604020202020204" pitchFamily="34" charset="0"/>
                <a:cs typeface="Arial" panose="020B0604020202020204" pitchFamily="34" charset="0"/>
              </a:rPr>
              <a:t>Simulates continuous foam generation, mimicking industrial conditions.</a:t>
            </a:r>
          </a:p>
          <a:p>
            <a:pPr>
              <a:spcBef>
                <a:spcPts val="1000"/>
              </a:spcBef>
              <a:buClr>
                <a:schemeClr val="tx2"/>
              </a:buClr>
            </a:pPr>
            <a:endParaRPr lang="en-US" dirty="0">
              <a:latin typeface="Arial" panose="020B0604020202020204" pitchFamily="34" charset="0"/>
              <a:cs typeface="Arial" panose="020B0604020202020204" pitchFamily="34" charset="0"/>
            </a:endParaRPr>
          </a:p>
          <a:p>
            <a:pPr>
              <a:spcBef>
                <a:spcPts val="1000"/>
              </a:spcBef>
              <a:buClr>
                <a:schemeClr val="tx2"/>
              </a:buClr>
            </a:pPr>
            <a:r>
              <a:rPr lang="en-US" b="1" dirty="0">
                <a:solidFill>
                  <a:schemeClr val="tx2"/>
                </a:solidFill>
                <a:latin typeface="Arial" panose="020B0604020202020204" pitchFamily="34" charset="0"/>
                <a:cs typeface="Arial" panose="020B0604020202020204" pitchFamily="34" charset="0"/>
              </a:rPr>
              <a:t>Procedure: </a:t>
            </a:r>
            <a:r>
              <a:rPr lang="en-US" dirty="0">
                <a:latin typeface="Arial" panose="020B0604020202020204" pitchFamily="34" charset="0"/>
                <a:cs typeface="Arial" panose="020B0604020202020204" pitchFamily="34" charset="0"/>
              </a:rPr>
              <a:t>Air is bubbled through the test liquid; foam volume and collapse time are measured.</a:t>
            </a:r>
          </a:p>
          <a:p>
            <a:pPr>
              <a:spcBef>
                <a:spcPts val="1000"/>
              </a:spcBef>
              <a:buClr>
                <a:schemeClr val="tx2"/>
              </a:buClr>
            </a:pPr>
            <a:endParaRPr lang="en-US" dirty="0">
              <a:latin typeface="Arial" panose="020B0604020202020204" pitchFamily="34" charset="0"/>
              <a:cs typeface="Arial" panose="020B0604020202020204" pitchFamily="34" charset="0"/>
            </a:endParaRPr>
          </a:p>
          <a:p>
            <a:pPr>
              <a:spcBef>
                <a:spcPts val="1000"/>
              </a:spcBef>
              <a:buClr>
                <a:schemeClr val="tx2"/>
              </a:buClr>
            </a:pPr>
            <a:r>
              <a:rPr lang="en-US" b="1" dirty="0">
                <a:solidFill>
                  <a:schemeClr val="tx2"/>
                </a:solidFill>
                <a:latin typeface="Arial" panose="020B0604020202020204" pitchFamily="34" charset="0"/>
                <a:cs typeface="Arial" panose="020B0604020202020204" pitchFamily="34" charset="0"/>
              </a:rPr>
              <a:t>Use: </a:t>
            </a:r>
            <a:r>
              <a:rPr lang="en-US" dirty="0">
                <a:latin typeface="Arial" panose="020B0604020202020204" pitchFamily="34" charset="0"/>
                <a:cs typeface="Arial" panose="020B0604020202020204" pitchFamily="34" charset="0"/>
              </a:rPr>
              <a:t>Ideal for evaluating defoamers under shear and continuous foaming, as seen in fiberglass mat production.</a:t>
            </a:r>
          </a:p>
        </p:txBody>
      </p:sp>
      <p:pic>
        <p:nvPicPr>
          <p:cNvPr id="13" name="Picture 12" descr="A measuring cylinder with a drop of liquid&#10;&#10;AI-generated content may be incorrect.">
            <a:extLst>
              <a:ext uri="{FF2B5EF4-FFF2-40B4-BE49-F238E27FC236}">
                <a16:creationId xmlns:a16="http://schemas.microsoft.com/office/drawing/2014/main" id="{C1E3AD69-7C8D-55F5-4558-DE4C6DC07F06}"/>
              </a:ext>
            </a:extLst>
          </p:cNvPr>
          <p:cNvPicPr>
            <a:picLocks noChangeAspect="1"/>
          </p:cNvPicPr>
          <p:nvPr/>
        </p:nvPicPr>
        <p:blipFill>
          <a:blip r:embed="rId3"/>
          <a:srcRect l="28259" r="17155" b="-1"/>
          <a:stretch>
            <a:fillRect/>
          </a:stretch>
        </p:blipFill>
        <p:spPr>
          <a:xfrm>
            <a:off x="6230421" y="1739787"/>
            <a:ext cx="5491794" cy="4351338"/>
          </a:xfrm>
          <a:prstGeom prst="roundRect">
            <a:avLst/>
          </a:prstGeom>
          <a:noFill/>
          <a:effectLst>
            <a:outerShdw blurRad="50800" dist="38100" dir="13500000" algn="br" rotWithShape="0">
              <a:prstClr val="black">
                <a:alpha val="40000"/>
              </a:prstClr>
            </a:outerShdw>
          </a:effectLst>
        </p:spPr>
      </p:pic>
      <p:sp>
        <p:nvSpPr>
          <p:cNvPr id="2" name="Slide Number Placeholder 1" hidden="1">
            <a:extLst>
              <a:ext uri="{FF2B5EF4-FFF2-40B4-BE49-F238E27FC236}">
                <a16:creationId xmlns:a16="http://schemas.microsoft.com/office/drawing/2014/main" id="{8285A8C7-E31C-91E7-4F79-D23E8F8FD21B}"/>
              </a:ext>
            </a:extLst>
          </p:cNvPr>
          <p:cNvSpPr>
            <a:spLocks noGrp="1"/>
          </p:cNvSpPr>
          <p:nvPr>
            <p:ph type="sldNum" sz="quarter" idx="11"/>
          </p:nvPr>
        </p:nvSpPr>
        <p:spPr>
          <a:prstGeom prst="rect">
            <a:avLst/>
          </a:prstGeom>
        </p:spPr>
        <p:txBody>
          <a:bodyPr vert="horz" lIns="91440" tIns="45720" rIns="91440" bIns="45720" rtlCol="0" anchor="ctr">
            <a:normAutofit/>
          </a:bodyPr>
          <a:lstStyle/>
          <a:p>
            <a:pPr>
              <a:lnSpc>
                <a:spcPct val="90000"/>
              </a:lnSpc>
              <a:spcAft>
                <a:spcPts val="600"/>
              </a:spcAft>
            </a:pPr>
            <a:fld id="{5367269B-BB66-1242-895A-E957DF8587C7}" type="slidenum">
              <a:rPr lang="en-US" sz="500" smtClean="0"/>
              <a:pPr>
                <a:lnSpc>
                  <a:spcPct val="90000"/>
                </a:lnSpc>
                <a:spcAft>
                  <a:spcPts val="600"/>
                </a:spcAft>
              </a:pPr>
              <a:t>25</a:t>
            </a:fld>
            <a:endParaRPr lang="en-US" sz="500"/>
          </a:p>
        </p:txBody>
      </p:sp>
    </p:spTree>
    <p:extLst>
      <p:ext uri="{BB962C8B-B14F-4D97-AF65-F5344CB8AC3E}">
        <p14:creationId xmlns:p14="http://schemas.microsoft.com/office/powerpoint/2010/main" val="2142989833"/>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6E57B-2015-5787-4736-0776BCDBC6C4}"/>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8B4C7267-2F27-0F8D-A194-765A3903EAA2}"/>
              </a:ext>
            </a:extLst>
          </p:cNvPr>
          <p:cNvSpPr txBox="1"/>
          <p:nvPr/>
        </p:nvSpPr>
        <p:spPr>
          <a:xfrm>
            <a:off x="434256" y="1223963"/>
            <a:ext cx="11311542" cy="475003"/>
          </a:xfrm>
          <a:prstGeom prst="rect">
            <a:avLst/>
          </a:prstGeom>
        </p:spPr>
        <p:txBody>
          <a:bodyPr vert="horz" lIns="45720" tIns="45720" rIns="45720" bIns="45720" rtlCol="0">
            <a:normAutofit/>
          </a:bodyPr>
          <a:lstStyle/>
          <a:p>
            <a:pPr>
              <a:spcBef>
                <a:spcPts val="1000"/>
              </a:spcBef>
              <a:buClr>
                <a:schemeClr val="tx2"/>
              </a:buClr>
            </a:pPr>
            <a:r>
              <a:rPr lang="en-US" sz="2000" b="1" i="0" kern="1200" dirty="0">
                <a:latin typeface="Arial" panose="020B0604020202020204" pitchFamily="34" charset="0"/>
                <a:ea typeface="+mn-ea"/>
                <a:cs typeface="Arial" panose="020B0604020202020204" pitchFamily="34" charset="0"/>
                <a:hlinkClick r:id="rId2">
                  <a:extLst>
                    <a:ext uri="{A12FA001-AC4F-418D-AE19-62706E023703}">
                      <ahyp:hlinkClr xmlns:ahyp="http://schemas.microsoft.com/office/drawing/2018/hyperlinkcolor" val="tx"/>
                    </a:ext>
                  </a:extLst>
                </a:hlinkClick>
              </a:rPr>
              <a:t>Modified Ross-Miles Foam Cell Test</a:t>
            </a:r>
            <a:endParaRPr lang="en-US" sz="2000" b="1" i="0" kern="1200" dirty="0">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E2564107-7EC9-5B14-6A6A-77AE1CB6FB79}"/>
              </a:ext>
            </a:extLst>
          </p:cNvPr>
          <p:cNvSpPr txBox="1"/>
          <p:nvPr/>
        </p:nvSpPr>
        <p:spPr>
          <a:xfrm>
            <a:off x="434256" y="365126"/>
            <a:ext cx="11311542" cy="824940"/>
          </a:xfrm>
          <a:prstGeom prst="rect">
            <a:avLst/>
          </a:prstGeom>
        </p:spPr>
        <p:txBody>
          <a:bodyPr vert="horz" lIns="45720" tIns="45720" rIns="45720" bIns="45720" rtlCol="0" anchor="ctr">
            <a:normAutofit/>
          </a:bodyPr>
          <a:lstStyle/>
          <a:p>
            <a:pPr>
              <a:lnSpc>
                <a:spcPts val="4500"/>
              </a:lnSpc>
              <a:spcBef>
                <a:spcPct val="0"/>
              </a:spcBef>
              <a:spcAft>
                <a:spcPts val="600"/>
              </a:spcAft>
            </a:pPr>
            <a:r>
              <a:rPr lang="en-US" sz="4000" b="1" i="0" kern="1200" cap="none" baseline="0" dirty="0">
                <a:solidFill>
                  <a:schemeClr val="tx2"/>
                </a:solidFill>
                <a:latin typeface="Arial" panose="020B0604020202020204" pitchFamily="34" charset="0"/>
                <a:ea typeface="+mj-ea"/>
                <a:cs typeface="Arial" panose="020B0604020202020204" pitchFamily="34" charset="0"/>
              </a:rPr>
              <a:t>Selection of the Proper Antifoam</a:t>
            </a:r>
          </a:p>
        </p:txBody>
      </p:sp>
      <p:pic>
        <p:nvPicPr>
          <p:cNvPr id="10" name="Picture 9">
            <a:extLst>
              <a:ext uri="{FF2B5EF4-FFF2-40B4-BE49-F238E27FC236}">
                <a16:creationId xmlns:a16="http://schemas.microsoft.com/office/drawing/2014/main" id="{F6E069B8-CAE1-00A4-14A5-A48FF315C926}"/>
              </a:ext>
            </a:extLst>
          </p:cNvPr>
          <p:cNvPicPr>
            <a:picLocks noChangeAspect="1"/>
          </p:cNvPicPr>
          <p:nvPr/>
        </p:nvPicPr>
        <p:blipFill>
          <a:blip r:embed="rId3"/>
          <a:srcRect l="18272" r="19570"/>
          <a:stretch>
            <a:fillRect/>
          </a:stretch>
        </p:blipFill>
        <p:spPr>
          <a:xfrm>
            <a:off x="460352" y="1739787"/>
            <a:ext cx="5491789" cy="4351338"/>
          </a:xfrm>
          <a:prstGeom prst="roundRect">
            <a:avLst/>
          </a:prstGeom>
          <a:noFill/>
          <a:effectLst>
            <a:outerShdw blurRad="50800" dist="38100" dir="13500000" algn="br" rotWithShape="0">
              <a:prstClr val="black">
                <a:alpha val="40000"/>
              </a:prstClr>
            </a:outerShdw>
          </a:effectLst>
        </p:spPr>
      </p:pic>
      <p:sp>
        <p:nvSpPr>
          <p:cNvPr id="4" name="TextBox 3">
            <a:extLst>
              <a:ext uri="{FF2B5EF4-FFF2-40B4-BE49-F238E27FC236}">
                <a16:creationId xmlns:a16="http://schemas.microsoft.com/office/drawing/2014/main" id="{D03273A6-0ECF-623D-0097-37284406A7C3}"/>
              </a:ext>
            </a:extLst>
          </p:cNvPr>
          <p:cNvSpPr txBox="1"/>
          <p:nvPr/>
        </p:nvSpPr>
        <p:spPr>
          <a:xfrm>
            <a:off x="6213766" y="1739787"/>
            <a:ext cx="5525105" cy="4351338"/>
          </a:xfrm>
          <a:prstGeom prst="rect">
            <a:avLst/>
          </a:prstGeom>
        </p:spPr>
        <p:txBody>
          <a:bodyPr vert="horz" lIns="45720" tIns="45720" rIns="45720" bIns="45720" numCol="1" spcCol="0" rtlCol="0">
            <a:normAutofit/>
          </a:bodyPr>
          <a:lstStyle/>
          <a:p>
            <a:pPr>
              <a:spcBef>
                <a:spcPts val="1000"/>
              </a:spcBef>
              <a:buClr>
                <a:schemeClr val="tx2"/>
              </a:buClr>
            </a:pPr>
            <a:r>
              <a:rPr lang="en-US" dirty="0">
                <a:latin typeface="Arial" panose="020B0604020202020204" pitchFamily="34" charset="0"/>
                <a:cs typeface="Arial" panose="020B0604020202020204" pitchFamily="34" charset="0"/>
              </a:rPr>
              <a:t>Ross-Miles Foam Test</a:t>
            </a:r>
          </a:p>
          <a:p>
            <a:pPr>
              <a:spcBef>
                <a:spcPts val="1000"/>
              </a:spcBef>
              <a:buClr>
                <a:schemeClr val="tx2"/>
              </a:buClr>
            </a:pPr>
            <a:endParaRPr lang="en-US" dirty="0">
              <a:latin typeface="Arial" panose="020B0604020202020204" pitchFamily="34" charset="0"/>
              <a:cs typeface="Arial" panose="020B0604020202020204" pitchFamily="34" charset="0"/>
            </a:endParaRPr>
          </a:p>
          <a:p>
            <a:pPr>
              <a:spcBef>
                <a:spcPts val="1000"/>
              </a:spcBef>
              <a:buClr>
                <a:schemeClr val="tx2"/>
              </a:buClr>
            </a:pPr>
            <a:r>
              <a:rPr lang="en-US" b="1" dirty="0">
                <a:solidFill>
                  <a:schemeClr val="tx2"/>
                </a:solidFill>
                <a:latin typeface="Arial" panose="020B0604020202020204" pitchFamily="34" charset="0"/>
                <a:cs typeface="Arial" panose="020B0604020202020204" pitchFamily="34" charset="0"/>
              </a:rPr>
              <a:t>Purpose: </a:t>
            </a:r>
            <a:r>
              <a:rPr lang="en-US" dirty="0">
                <a:latin typeface="Arial" panose="020B0604020202020204" pitchFamily="34" charset="0"/>
                <a:cs typeface="Arial" panose="020B0604020202020204" pitchFamily="34" charset="0"/>
              </a:rPr>
              <a:t>Measures initial foam height and foam stability over time.</a:t>
            </a:r>
          </a:p>
          <a:p>
            <a:pPr>
              <a:spcBef>
                <a:spcPts val="1000"/>
              </a:spcBef>
              <a:buClr>
                <a:schemeClr val="tx2"/>
              </a:buClr>
            </a:pPr>
            <a:endParaRPr lang="en-US" dirty="0">
              <a:latin typeface="Arial" panose="020B0604020202020204" pitchFamily="34" charset="0"/>
              <a:cs typeface="Arial" panose="020B0604020202020204" pitchFamily="34" charset="0"/>
            </a:endParaRPr>
          </a:p>
          <a:p>
            <a:pPr>
              <a:spcBef>
                <a:spcPts val="1000"/>
              </a:spcBef>
              <a:buClr>
                <a:schemeClr val="tx2"/>
              </a:buClr>
            </a:pPr>
            <a:r>
              <a:rPr lang="en-US" b="1" dirty="0">
                <a:solidFill>
                  <a:schemeClr val="tx2"/>
                </a:solidFill>
                <a:latin typeface="Arial" panose="020B0604020202020204" pitchFamily="34" charset="0"/>
                <a:cs typeface="Arial" panose="020B0604020202020204" pitchFamily="34" charset="0"/>
              </a:rPr>
              <a:t>Procedure: </a:t>
            </a:r>
            <a:r>
              <a:rPr lang="en-US" dirty="0">
                <a:latin typeface="Arial" panose="020B0604020202020204" pitchFamily="34" charset="0"/>
                <a:cs typeface="Arial" panose="020B0604020202020204" pitchFamily="34" charset="0"/>
              </a:rPr>
              <a:t>A surfactant solution is dropped from a fixed height into a reservoir, generating foam. Foam height is recorded at intervals.</a:t>
            </a:r>
          </a:p>
          <a:p>
            <a:pPr>
              <a:spcBef>
                <a:spcPts val="1000"/>
              </a:spcBef>
              <a:buClr>
                <a:schemeClr val="tx2"/>
              </a:buClr>
            </a:pPr>
            <a:endParaRPr lang="en-US" dirty="0">
              <a:latin typeface="Arial" panose="020B0604020202020204" pitchFamily="34" charset="0"/>
              <a:cs typeface="Arial" panose="020B0604020202020204" pitchFamily="34" charset="0"/>
            </a:endParaRPr>
          </a:p>
          <a:p>
            <a:pPr>
              <a:spcBef>
                <a:spcPts val="1000"/>
              </a:spcBef>
              <a:buClr>
                <a:schemeClr val="tx2"/>
              </a:buClr>
            </a:pPr>
            <a:r>
              <a:rPr lang="en-US" b="1" dirty="0">
                <a:solidFill>
                  <a:schemeClr val="tx2"/>
                </a:solidFill>
                <a:latin typeface="Arial" panose="020B0604020202020204" pitchFamily="34" charset="0"/>
                <a:cs typeface="Arial" panose="020B0604020202020204" pitchFamily="34" charset="0"/>
              </a:rPr>
              <a:t>Use: </a:t>
            </a:r>
            <a:r>
              <a:rPr lang="en-US" dirty="0">
                <a:latin typeface="Arial" panose="020B0604020202020204" pitchFamily="34" charset="0"/>
                <a:cs typeface="Arial" panose="020B0604020202020204" pitchFamily="34" charset="0"/>
              </a:rPr>
              <a:t>Good for baseline comparisons under static conditions.</a:t>
            </a:r>
          </a:p>
        </p:txBody>
      </p:sp>
      <p:sp>
        <p:nvSpPr>
          <p:cNvPr id="2" name="Slide Number Placeholder 1" hidden="1">
            <a:extLst>
              <a:ext uri="{FF2B5EF4-FFF2-40B4-BE49-F238E27FC236}">
                <a16:creationId xmlns:a16="http://schemas.microsoft.com/office/drawing/2014/main" id="{03AF4FBE-0DC8-1F19-D97F-1E7DDEA9F7FD}"/>
              </a:ext>
            </a:extLst>
          </p:cNvPr>
          <p:cNvSpPr>
            <a:spLocks noGrp="1"/>
          </p:cNvSpPr>
          <p:nvPr>
            <p:ph type="sldNum" sz="quarter" idx="11"/>
          </p:nvPr>
        </p:nvSpPr>
        <p:spPr>
          <a:prstGeom prst="rect">
            <a:avLst/>
          </a:prstGeom>
        </p:spPr>
        <p:txBody>
          <a:bodyPr vert="horz" lIns="91440" tIns="45720" rIns="91440" bIns="45720" rtlCol="0" anchor="ctr">
            <a:normAutofit/>
          </a:bodyPr>
          <a:lstStyle/>
          <a:p>
            <a:pPr>
              <a:lnSpc>
                <a:spcPct val="90000"/>
              </a:lnSpc>
              <a:spcAft>
                <a:spcPts val="600"/>
              </a:spcAft>
            </a:pPr>
            <a:fld id="{5367269B-BB66-1242-895A-E957DF8587C7}" type="slidenum">
              <a:rPr lang="en-US" sz="500" smtClean="0"/>
              <a:pPr>
                <a:lnSpc>
                  <a:spcPct val="90000"/>
                </a:lnSpc>
                <a:spcAft>
                  <a:spcPts val="600"/>
                </a:spcAft>
              </a:pPr>
              <a:t>26</a:t>
            </a:fld>
            <a:endParaRPr lang="en-US" sz="500"/>
          </a:p>
        </p:txBody>
      </p:sp>
    </p:spTree>
    <p:extLst>
      <p:ext uri="{BB962C8B-B14F-4D97-AF65-F5344CB8AC3E}">
        <p14:creationId xmlns:p14="http://schemas.microsoft.com/office/powerpoint/2010/main" val="78167447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6E351-D421-4F31-9FAC-97C0D916D017}"/>
              </a:ext>
            </a:extLst>
          </p:cNvPr>
          <p:cNvSpPr>
            <a:spLocks noGrp="1"/>
          </p:cNvSpPr>
          <p:nvPr>
            <p:ph type="title"/>
          </p:nvPr>
        </p:nvSpPr>
        <p:spPr>
          <a:xfrm>
            <a:off x="432095" y="365125"/>
            <a:ext cx="11311541" cy="824941"/>
          </a:xfrm>
        </p:spPr>
        <p:txBody>
          <a:bodyPr anchor="ctr">
            <a:normAutofit/>
          </a:bodyPr>
          <a:lstStyle/>
          <a:p>
            <a:r>
              <a:rPr lang="en-US" b="1" dirty="0"/>
              <a:t>Program Selection</a:t>
            </a:r>
          </a:p>
        </p:txBody>
      </p:sp>
      <p:sp>
        <p:nvSpPr>
          <p:cNvPr id="3" name="Content Placeholder 2">
            <a:extLst>
              <a:ext uri="{FF2B5EF4-FFF2-40B4-BE49-F238E27FC236}">
                <a16:creationId xmlns:a16="http://schemas.microsoft.com/office/drawing/2014/main" id="{68208703-996C-458F-B3B4-7D271DFDF59E}"/>
              </a:ext>
            </a:extLst>
          </p:cNvPr>
          <p:cNvSpPr>
            <a:spLocks noGrp="1"/>
          </p:cNvSpPr>
          <p:nvPr>
            <p:ph sz="half" idx="1"/>
          </p:nvPr>
        </p:nvSpPr>
        <p:spPr>
          <a:xfrm>
            <a:off x="444500" y="1527175"/>
            <a:ext cx="5588000" cy="4645025"/>
          </a:xfrm>
        </p:spPr>
        <p:txBody>
          <a:bodyPr vert="horz" lIns="45720" tIns="45720" rIns="45720" bIns="45720" rtlCol="0">
            <a:normAutofit/>
          </a:bodyPr>
          <a:lstStyle/>
          <a:p>
            <a:pPr>
              <a:lnSpc>
                <a:spcPct val="90000"/>
              </a:lnSpc>
            </a:pPr>
            <a:r>
              <a:rPr lang="en-US" sz="2000"/>
              <a:t>Most defoamers are water with oil emulsion</a:t>
            </a:r>
          </a:p>
          <a:p>
            <a:pPr lvl="1">
              <a:lnSpc>
                <a:spcPct val="90000"/>
              </a:lnSpc>
              <a:buFont typeface="Arial" panose="020B0604020202020204" pitchFamily="34" charset="0"/>
              <a:buChar char="•"/>
            </a:pPr>
            <a:r>
              <a:rPr lang="en-US" sz="2000"/>
              <a:t>Contain paraffin, silicone and silica</a:t>
            </a:r>
          </a:p>
          <a:p>
            <a:pPr lvl="1">
              <a:lnSpc>
                <a:spcPct val="90000"/>
              </a:lnSpc>
              <a:buFont typeface="Arial" panose="020B0604020202020204" pitchFamily="34" charset="0"/>
              <a:buChar char="•"/>
            </a:pPr>
            <a:r>
              <a:rPr lang="en-US" sz="2000"/>
              <a:t>Beware that formulations with EBS can result in buildup on the tank wall</a:t>
            </a:r>
          </a:p>
          <a:p>
            <a:pPr marL="457200" lvl="1" indent="0">
              <a:lnSpc>
                <a:spcPct val="90000"/>
              </a:lnSpc>
              <a:buNone/>
            </a:pPr>
            <a:endParaRPr lang="en-US" sz="2000"/>
          </a:p>
          <a:p>
            <a:pPr>
              <a:lnSpc>
                <a:spcPct val="90000"/>
              </a:lnSpc>
            </a:pPr>
            <a:r>
              <a:rPr lang="en-US" sz="2000"/>
              <a:t>Use handheld entrained air device to determine </a:t>
            </a:r>
          </a:p>
          <a:p>
            <a:pPr>
              <a:lnSpc>
                <a:spcPct val="90000"/>
              </a:lnSpc>
            </a:pPr>
            <a:r>
              <a:rPr lang="en-US" sz="2000"/>
              <a:t>the proper feed points</a:t>
            </a:r>
          </a:p>
          <a:p>
            <a:pPr marL="0" indent="0">
              <a:lnSpc>
                <a:spcPct val="90000"/>
              </a:lnSpc>
              <a:buNone/>
            </a:pPr>
            <a:endParaRPr lang="en-US" sz="2000"/>
          </a:p>
          <a:p>
            <a:pPr>
              <a:lnSpc>
                <a:spcPct val="90000"/>
              </a:lnSpc>
            </a:pPr>
            <a:r>
              <a:rPr lang="en-US" sz="2000"/>
              <a:t>Certain defoamer chemistries should be avoided due to interactions in whitewater</a:t>
            </a:r>
          </a:p>
          <a:p>
            <a:pPr marL="0" indent="0">
              <a:lnSpc>
                <a:spcPct val="90000"/>
              </a:lnSpc>
              <a:buNone/>
            </a:pPr>
            <a:endParaRPr lang="en-US" sz="2000"/>
          </a:p>
          <a:p>
            <a:pPr>
              <a:lnSpc>
                <a:spcPct val="90000"/>
              </a:lnSpc>
            </a:pPr>
            <a:r>
              <a:rPr lang="en-US" sz="2000"/>
              <a:t>Ensure proper mixing of defoamer at the injection point</a:t>
            </a:r>
          </a:p>
        </p:txBody>
      </p:sp>
      <p:pic>
        <p:nvPicPr>
          <p:cNvPr id="6" name="Picture 5">
            <a:extLst>
              <a:ext uri="{FF2B5EF4-FFF2-40B4-BE49-F238E27FC236}">
                <a16:creationId xmlns:a16="http://schemas.microsoft.com/office/drawing/2014/main" id="{508E7FE8-EA9B-173B-AAF6-448167A8E0D7}"/>
              </a:ext>
            </a:extLst>
          </p:cNvPr>
          <p:cNvPicPr>
            <a:picLocks noChangeAspect="1"/>
          </p:cNvPicPr>
          <p:nvPr/>
        </p:nvPicPr>
        <p:blipFill>
          <a:blip r:embed="rId2"/>
          <a:stretch>
            <a:fillRect/>
          </a:stretch>
        </p:blipFill>
        <p:spPr>
          <a:xfrm>
            <a:off x="6753284" y="2367371"/>
            <a:ext cx="5027284" cy="3295311"/>
          </a:xfrm>
          <a:prstGeom prst="rect">
            <a:avLst/>
          </a:prstGeom>
          <a:noFill/>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3219232219"/>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4BDFC-5E6F-401D-8C89-C8B4B1718D74}"/>
              </a:ext>
            </a:extLst>
          </p:cNvPr>
          <p:cNvSpPr>
            <a:spLocks noGrp="1"/>
          </p:cNvSpPr>
          <p:nvPr>
            <p:ph type="title"/>
          </p:nvPr>
        </p:nvSpPr>
        <p:spPr/>
        <p:txBody>
          <a:bodyPr>
            <a:normAutofit fontScale="90000"/>
          </a:bodyPr>
          <a:lstStyle/>
          <a:p>
            <a:r>
              <a:rPr lang="en-US" b="1" dirty="0">
                <a:latin typeface="Arial"/>
                <a:cs typeface="Arial"/>
              </a:rPr>
              <a:t>Screening - </a:t>
            </a:r>
            <a:r>
              <a:rPr lang="en-US" b="1" dirty="0" err="1">
                <a:latin typeface="Arial"/>
                <a:cs typeface="Arial"/>
              </a:rPr>
              <a:t>Recirculator</a:t>
            </a:r>
            <a:r>
              <a:rPr lang="en-US" b="1" dirty="0">
                <a:latin typeface="Arial"/>
                <a:cs typeface="Arial"/>
              </a:rPr>
              <a:t> Use</a:t>
            </a:r>
            <a:br>
              <a:rPr lang="en-US" b="1" dirty="0">
                <a:latin typeface="Arial"/>
                <a:cs typeface="Arial"/>
              </a:rPr>
            </a:br>
            <a:endParaRPr lang="en-US" b="1" dirty="0"/>
          </a:p>
        </p:txBody>
      </p:sp>
      <p:sp>
        <p:nvSpPr>
          <p:cNvPr id="3" name="Content Placeholder 2">
            <a:extLst>
              <a:ext uri="{FF2B5EF4-FFF2-40B4-BE49-F238E27FC236}">
                <a16:creationId xmlns:a16="http://schemas.microsoft.com/office/drawing/2014/main" id="{2F86814F-3416-435F-B620-96F78C672777}"/>
              </a:ext>
            </a:extLst>
          </p:cNvPr>
          <p:cNvSpPr>
            <a:spLocks noGrp="1"/>
          </p:cNvSpPr>
          <p:nvPr>
            <p:ph type="body" sz="quarter" idx="10"/>
          </p:nvPr>
        </p:nvSpPr>
        <p:spPr>
          <a:xfrm>
            <a:off x="460588" y="938212"/>
            <a:ext cx="11261513" cy="3034271"/>
          </a:xfrm>
        </p:spPr>
        <p:txBody>
          <a:bodyPr>
            <a:normAutofit/>
          </a:bodyPr>
          <a:lstStyle/>
          <a:p>
            <a:r>
              <a:rPr lang="en-US" sz="1500" b="1" dirty="0"/>
              <a:t>Obtain Solution containing all additives – No Defoamer</a:t>
            </a:r>
          </a:p>
          <a:p>
            <a:pPr marL="285750" indent="-285750">
              <a:buFont typeface="Arial" panose="020B0604020202020204" pitchFamily="34" charset="0"/>
              <a:buChar char="•"/>
            </a:pPr>
            <a:r>
              <a:rPr lang="en-US" sz="1300" dirty="0"/>
              <a:t>If can only obtain sample after the defoamer addition, turn defoamer off for ~0.5 hrs. before sampling</a:t>
            </a:r>
          </a:p>
          <a:p>
            <a:r>
              <a:rPr lang="en-US" sz="1500" b="1" dirty="0"/>
              <a:t>Use a water bath to keep sample at process temperature</a:t>
            </a:r>
          </a:p>
          <a:p>
            <a:pPr marL="285750" indent="-285750">
              <a:buFont typeface="Arial" panose="020B0604020202020204" pitchFamily="34" charset="0"/>
              <a:buChar char="•"/>
            </a:pPr>
            <a:r>
              <a:rPr lang="en-US" sz="1300" dirty="0"/>
              <a:t>500ml of sample utilized for each test run</a:t>
            </a:r>
          </a:p>
          <a:p>
            <a:r>
              <a:rPr lang="en-US" sz="1500" b="1" dirty="0"/>
              <a:t>Defoamer sample should be added neat - 10µL = 20ppm</a:t>
            </a:r>
          </a:p>
          <a:p>
            <a:endParaRPr lang="en-US" sz="1500" b="1" dirty="0">
              <a:solidFill>
                <a:schemeClr val="tx2"/>
              </a:solidFill>
            </a:endParaRPr>
          </a:p>
          <a:p>
            <a:r>
              <a:rPr lang="en-US" sz="1600" b="1" dirty="0">
                <a:solidFill>
                  <a:schemeClr val="tx2"/>
                </a:solidFill>
              </a:rPr>
              <a:t>Anti-foam</a:t>
            </a:r>
            <a:r>
              <a:rPr lang="en-US" sz="1600" dirty="0"/>
              <a:t> performance: add defoamer to sample while transferring to Foam Cell</a:t>
            </a:r>
          </a:p>
          <a:p>
            <a:r>
              <a:rPr lang="en-US" sz="1600" b="1" dirty="0">
                <a:solidFill>
                  <a:schemeClr val="tx2"/>
                </a:solidFill>
              </a:rPr>
              <a:t>Defoaming</a:t>
            </a:r>
            <a:r>
              <a:rPr lang="en-US" sz="1600" dirty="0">
                <a:solidFill>
                  <a:schemeClr val="tx2"/>
                </a:solidFill>
              </a:rPr>
              <a:t> </a:t>
            </a:r>
            <a:r>
              <a:rPr lang="en-US" sz="1600" dirty="0"/>
              <a:t>performance: add defoamer once the foam column reaches a certain height, then documenting reduced height over time</a:t>
            </a:r>
          </a:p>
          <a:p>
            <a:pPr lvl="1"/>
            <a:endParaRPr lang="en-US" dirty="0"/>
          </a:p>
        </p:txBody>
      </p:sp>
      <p:sp>
        <p:nvSpPr>
          <p:cNvPr id="4" name="Slide Number Placeholder 3">
            <a:extLst>
              <a:ext uri="{FF2B5EF4-FFF2-40B4-BE49-F238E27FC236}">
                <a16:creationId xmlns:a16="http://schemas.microsoft.com/office/drawing/2014/main" id="{C7E908CD-5CA1-4A15-9329-2F31761A219B}"/>
              </a:ext>
            </a:extLst>
          </p:cNvPr>
          <p:cNvSpPr>
            <a:spLocks noGrp="1"/>
          </p:cNvSpPr>
          <p:nvPr>
            <p:ph type="sldNum" sz="quarter" idx="11"/>
          </p:nvPr>
        </p:nvSpPr>
        <p:spPr/>
        <p:txBody>
          <a:bodyPr/>
          <a:lstStyle>
            <a:defPPr>
              <a:defRPr lang="en-US"/>
            </a:defPPr>
            <a:lvl1pPr marL="0" algn="r" defTabSz="914400" rtl="0" eaLnBrk="1" latinLnBrk="0" hangingPunct="1">
              <a:defRPr sz="1100" kern="1200">
                <a:solidFill>
                  <a:schemeClr val="tx1"/>
                </a:solidFill>
                <a:latin typeface="+mn-lt"/>
                <a:ea typeface="ＭＳ Ｐゴシック" pitchFamily="34" charset="-128"/>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FB710F0-5EAE-42E9-8B6D-311BBBAFBA17}" type="slidenum">
              <a:rPr kumimoji="0" lang="en-US" altLang="en-US" sz="1100" b="0" i="0" u="none" strike="noStrike" kern="1200" cap="none" spc="0" normalizeH="0" baseline="0" noProof="0" smtClean="0">
                <a:ln>
                  <a:noFill/>
                </a:ln>
                <a:solidFill>
                  <a:srgbClr val="606265"/>
                </a:solidFill>
                <a:effectLst/>
                <a:uLnTx/>
                <a:uFillTx/>
                <a:latin typeface="Arial" panose="020B060402020202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100" b="0" i="0" u="none" strike="noStrike" kern="1200" cap="none" spc="0" normalizeH="0" baseline="0" noProof="0" dirty="0">
              <a:ln>
                <a:noFill/>
              </a:ln>
              <a:solidFill>
                <a:srgbClr val="606265"/>
              </a:solidFill>
              <a:effectLst/>
              <a:uLnTx/>
              <a:uFillTx/>
              <a:latin typeface="Arial" panose="020B0604020202020204"/>
              <a:ea typeface="ＭＳ Ｐゴシック" pitchFamily="34" charset="-128"/>
              <a:cs typeface="+mn-cs"/>
            </a:endParaRPr>
          </a:p>
        </p:txBody>
      </p:sp>
      <p:pic>
        <p:nvPicPr>
          <p:cNvPr id="7" name="Picture 6">
            <a:extLst>
              <a:ext uri="{FF2B5EF4-FFF2-40B4-BE49-F238E27FC236}">
                <a16:creationId xmlns:a16="http://schemas.microsoft.com/office/drawing/2014/main" id="{03645E37-6C12-4F17-926B-990F15571E89}"/>
              </a:ext>
            </a:extLst>
          </p:cNvPr>
          <p:cNvPicPr>
            <a:picLocks noChangeAspect="1"/>
          </p:cNvPicPr>
          <p:nvPr/>
        </p:nvPicPr>
        <p:blipFill>
          <a:blip r:embed="rId3"/>
          <a:stretch>
            <a:fillRect/>
          </a:stretch>
        </p:blipFill>
        <p:spPr>
          <a:xfrm>
            <a:off x="1702236" y="4105835"/>
            <a:ext cx="2982668" cy="2142565"/>
          </a:xfrm>
          <a:prstGeom prst="rect">
            <a:avLst/>
          </a:prstGeom>
        </p:spPr>
      </p:pic>
      <p:pic>
        <p:nvPicPr>
          <p:cNvPr id="8" name="Picture 7">
            <a:extLst>
              <a:ext uri="{FF2B5EF4-FFF2-40B4-BE49-F238E27FC236}">
                <a16:creationId xmlns:a16="http://schemas.microsoft.com/office/drawing/2014/main" id="{F09F674D-C057-4CC1-81E1-B5A8851A88AF}"/>
              </a:ext>
            </a:extLst>
          </p:cNvPr>
          <p:cNvPicPr>
            <a:picLocks noChangeAspect="1"/>
          </p:cNvPicPr>
          <p:nvPr/>
        </p:nvPicPr>
        <p:blipFill>
          <a:blip r:embed="rId4"/>
          <a:stretch>
            <a:fillRect/>
          </a:stretch>
        </p:blipFill>
        <p:spPr>
          <a:xfrm>
            <a:off x="4770758" y="4105835"/>
            <a:ext cx="3017825" cy="2142565"/>
          </a:xfrm>
          <a:prstGeom prst="rect">
            <a:avLst/>
          </a:prstGeom>
        </p:spPr>
      </p:pic>
      <p:pic>
        <p:nvPicPr>
          <p:cNvPr id="11" name="Picture 10">
            <a:extLst>
              <a:ext uri="{FF2B5EF4-FFF2-40B4-BE49-F238E27FC236}">
                <a16:creationId xmlns:a16="http://schemas.microsoft.com/office/drawing/2014/main" id="{4D3BDE51-D046-4743-B361-8E45ECFE38EC}"/>
              </a:ext>
            </a:extLst>
          </p:cNvPr>
          <p:cNvPicPr>
            <a:picLocks noChangeAspect="1"/>
          </p:cNvPicPr>
          <p:nvPr/>
        </p:nvPicPr>
        <p:blipFill>
          <a:blip r:embed="rId5"/>
          <a:stretch>
            <a:fillRect/>
          </a:stretch>
        </p:blipFill>
        <p:spPr>
          <a:xfrm>
            <a:off x="9686026" y="228600"/>
            <a:ext cx="2059772" cy="3329245"/>
          </a:xfrm>
          <a:prstGeom prst="rect">
            <a:avLst/>
          </a:prstGeom>
        </p:spPr>
      </p:pic>
      <p:pic>
        <p:nvPicPr>
          <p:cNvPr id="9" name="Picture 8">
            <a:extLst>
              <a:ext uri="{FF2B5EF4-FFF2-40B4-BE49-F238E27FC236}">
                <a16:creationId xmlns:a16="http://schemas.microsoft.com/office/drawing/2014/main" id="{29DE5ECC-884A-4E6A-92B9-374FD0E7F362}"/>
              </a:ext>
            </a:extLst>
          </p:cNvPr>
          <p:cNvPicPr>
            <a:picLocks noChangeAspect="1"/>
          </p:cNvPicPr>
          <p:nvPr/>
        </p:nvPicPr>
        <p:blipFill>
          <a:blip r:embed="rId6"/>
          <a:stretch>
            <a:fillRect/>
          </a:stretch>
        </p:blipFill>
        <p:spPr>
          <a:xfrm>
            <a:off x="7874436" y="4105835"/>
            <a:ext cx="2997777" cy="2142565"/>
          </a:xfrm>
          <a:prstGeom prst="rect">
            <a:avLst/>
          </a:prstGeom>
        </p:spPr>
      </p:pic>
    </p:spTree>
    <p:extLst>
      <p:ext uri="{BB962C8B-B14F-4D97-AF65-F5344CB8AC3E}">
        <p14:creationId xmlns:p14="http://schemas.microsoft.com/office/powerpoint/2010/main" val="70944168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1"/>
          <p:cNvSpPr>
            <a:spLocks noGrp="1"/>
          </p:cNvSpPr>
          <p:nvPr>
            <p:ph type="title"/>
          </p:nvPr>
        </p:nvSpPr>
        <p:spPr/>
        <p:txBody>
          <a:bodyPr/>
          <a:lstStyle/>
          <a:p>
            <a:r>
              <a:rPr lang="en-US" altLang="en-US" sz="3600" b="1" dirty="0">
                <a:solidFill>
                  <a:schemeClr val="tx2"/>
                </a:solidFill>
              </a:rPr>
              <a:t>Surface &amp; Entrained Air Control</a:t>
            </a:r>
          </a:p>
        </p:txBody>
      </p:sp>
      <p:sp>
        <p:nvSpPr>
          <p:cNvPr id="122886" name="Content Placeholder 5"/>
          <p:cNvSpPr>
            <a:spLocks noGrp="1"/>
          </p:cNvSpPr>
          <p:nvPr>
            <p:ph type="body" sz="quarter" idx="10"/>
          </p:nvPr>
        </p:nvSpPr>
        <p:spPr>
          <a:xfrm>
            <a:off x="460588" y="2462212"/>
            <a:ext cx="11261513" cy="4243387"/>
          </a:xfrm>
        </p:spPr>
        <p:txBody>
          <a:bodyPr>
            <a:normAutofit/>
          </a:bodyPr>
          <a:lstStyle/>
          <a:p>
            <a:r>
              <a:rPr lang="en-US" sz="2400" dirty="0"/>
              <a:t>On-line entrained air measurement </a:t>
            </a:r>
          </a:p>
          <a:p>
            <a:r>
              <a:rPr lang="en-US" sz="2400" dirty="0"/>
              <a:t>Defoamer injection/delivery system </a:t>
            </a:r>
          </a:p>
          <a:p>
            <a:r>
              <a:rPr lang="en-US" sz="2400" dirty="0"/>
              <a:t>Entrained air on-line monitoring </a:t>
            </a:r>
          </a:p>
          <a:p>
            <a:r>
              <a:rPr lang="en-US" sz="2400" dirty="0"/>
              <a:t>Application knowledge to deliver:</a:t>
            </a:r>
          </a:p>
          <a:p>
            <a:pPr marL="285750" indent="-285750">
              <a:buFont typeface="Arial" panose="020B0604020202020204" pitchFamily="34" charset="0"/>
              <a:buChar char="•"/>
            </a:pPr>
            <a:r>
              <a:rPr lang="en-US" sz="2400" dirty="0"/>
              <a:t>Enhanced sheet quality</a:t>
            </a:r>
          </a:p>
          <a:p>
            <a:pPr marL="285750" indent="-285750">
              <a:buFont typeface="Arial" panose="020B0604020202020204" pitchFamily="34" charset="0"/>
              <a:buChar char="•"/>
            </a:pPr>
            <a:r>
              <a:rPr lang="en-US" sz="2400" dirty="0"/>
              <a:t>Increased productivity</a:t>
            </a:r>
          </a:p>
          <a:p>
            <a:pPr marL="285750" indent="-285750">
              <a:buFont typeface="Arial" panose="020B0604020202020204" pitchFamily="34" charset="0"/>
              <a:buChar char="•"/>
            </a:pPr>
            <a:r>
              <a:rPr lang="en-US" sz="2400" dirty="0"/>
              <a:t>Improved stability and cost reduction</a:t>
            </a:r>
          </a:p>
        </p:txBody>
      </p:sp>
      <p:sp>
        <p:nvSpPr>
          <p:cNvPr id="31" name="Rectangle 30"/>
          <p:cNvSpPr/>
          <p:nvPr/>
        </p:nvSpPr>
        <p:spPr>
          <a:xfrm>
            <a:off x="3203275" y="1402446"/>
            <a:ext cx="5638800" cy="695325"/>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anchor="ctr"/>
          <a:lstStyle/>
          <a:p>
            <a:pPr algn="ctr" fontAlgn="base">
              <a:spcBef>
                <a:spcPct val="0"/>
              </a:spcBef>
              <a:spcAft>
                <a:spcPct val="0"/>
              </a:spcAft>
              <a:defRPr/>
            </a:pPr>
            <a:r>
              <a:rPr lang="en-US" sz="2000" dirty="0">
                <a:solidFill>
                  <a:srgbClr val="FFFFFF"/>
                </a:solidFill>
              </a:rPr>
              <a:t>Automated Antifoam Technology</a:t>
            </a:r>
          </a:p>
        </p:txBody>
      </p:sp>
      <p:pic>
        <p:nvPicPr>
          <p:cNvPr id="1239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1596" y="1753320"/>
            <a:ext cx="4267200" cy="51940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217053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2DA244-2FD2-521D-5CEB-9B9E345FDC22}"/>
              </a:ext>
            </a:extLst>
          </p:cNvPr>
          <p:cNvPicPr>
            <a:picLocks noChangeAspect="1"/>
          </p:cNvPicPr>
          <p:nvPr/>
        </p:nvPicPr>
        <p:blipFill>
          <a:blip r:embed="rId2"/>
          <a:stretch>
            <a:fillRect/>
          </a:stretch>
        </p:blipFill>
        <p:spPr>
          <a:xfrm>
            <a:off x="838200" y="1524000"/>
            <a:ext cx="1410743" cy="4472693"/>
          </a:xfrm>
          <a:prstGeom prst="rect">
            <a:avLst/>
          </a:prstGeom>
        </p:spPr>
      </p:pic>
      <p:sp>
        <p:nvSpPr>
          <p:cNvPr id="7" name="TextBox 6">
            <a:extLst>
              <a:ext uri="{FF2B5EF4-FFF2-40B4-BE49-F238E27FC236}">
                <a16:creationId xmlns:a16="http://schemas.microsoft.com/office/drawing/2014/main" id="{E4236EC7-1891-55F5-AC40-BAF548D8EB78}"/>
              </a:ext>
            </a:extLst>
          </p:cNvPr>
          <p:cNvSpPr txBox="1"/>
          <p:nvPr/>
        </p:nvSpPr>
        <p:spPr>
          <a:xfrm>
            <a:off x="533400" y="304800"/>
            <a:ext cx="11506200" cy="1077218"/>
          </a:xfrm>
          <a:prstGeom prst="rect">
            <a:avLst/>
          </a:prstGeom>
          <a:noFill/>
        </p:spPr>
        <p:txBody>
          <a:bodyPr wrap="square" rtlCol="0">
            <a:spAutoFit/>
          </a:bodyPr>
          <a:lstStyle/>
          <a:p>
            <a:r>
              <a:rPr lang="en-US" sz="3200" b="1" dirty="0">
                <a:solidFill>
                  <a:schemeClr val="tx2"/>
                </a:solidFill>
              </a:rPr>
              <a:t>Is Foaming Always Undesirable in a Fiberglass Mat Manufacturing Process? </a:t>
            </a:r>
          </a:p>
        </p:txBody>
      </p:sp>
      <p:sp>
        <p:nvSpPr>
          <p:cNvPr id="3" name="TextBox 2">
            <a:extLst>
              <a:ext uri="{FF2B5EF4-FFF2-40B4-BE49-F238E27FC236}">
                <a16:creationId xmlns:a16="http://schemas.microsoft.com/office/drawing/2014/main" id="{9B92637F-096F-04FA-4F37-F08CA4EC7A37}"/>
              </a:ext>
            </a:extLst>
          </p:cNvPr>
          <p:cNvSpPr txBox="1"/>
          <p:nvPr/>
        </p:nvSpPr>
        <p:spPr>
          <a:xfrm>
            <a:off x="3519948" y="1877149"/>
            <a:ext cx="8077200" cy="923330"/>
          </a:xfrm>
          <a:prstGeom prst="rect">
            <a:avLst/>
          </a:prstGeom>
          <a:noFill/>
        </p:spPr>
        <p:txBody>
          <a:bodyPr wrap="square" rtlCol="0">
            <a:spAutoFit/>
          </a:bodyPr>
          <a:lstStyle/>
          <a:p>
            <a:r>
              <a:rPr lang="en-US" b="1" dirty="0">
                <a:solidFill>
                  <a:schemeClr val="tx2"/>
                </a:solidFill>
              </a:rPr>
              <a:t>Foam as a Carrier Medium</a:t>
            </a:r>
          </a:p>
          <a:p>
            <a:r>
              <a:rPr lang="en-US" dirty="0"/>
              <a:t>Foam suspends and distributes fiber uniformly, enhancing fiber orientation and reducing clumping</a:t>
            </a:r>
          </a:p>
        </p:txBody>
      </p:sp>
      <p:sp>
        <p:nvSpPr>
          <p:cNvPr id="4" name="Arrow: Right 3">
            <a:extLst>
              <a:ext uri="{FF2B5EF4-FFF2-40B4-BE49-F238E27FC236}">
                <a16:creationId xmlns:a16="http://schemas.microsoft.com/office/drawing/2014/main" id="{A55B49A3-604A-C915-3BB7-E0228A78D6D9}"/>
              </a:ext>
            </a:extLst>
          </p:cNvPr>
          <p:cNvSpPr/>
          <p:nvPr/>
        </p:nvSpPr>
        <p:spPr>
          <a:xfrm>
            <a:off x="2743200" y="2133600"/>
            <a:ext cx="533400" cy="313730"/>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5939BFFD-33C5-80CC-5F3D-D182A8BA13B8}"/>
              </a:ext>
            </a:extLst>
          </p:cNvPr>
          <p:cNvSpPr/>
          <p:nvPr/>
        </p:nvSpPr>
        <p:spPr>
          <a:xfrm>
            <a:off x="2743200" y="3657600"/>
            <a:ext cx="533400" cy="313730"/>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79D7B6C9-AA45-F622-632F-3C119F3800ED}"/>
              </a:ext>
            </a:extLst>
          </p:cNvPr>
          <p:cNvSpPr/>
          <p:nvPr/>
        </p:nvSpPr>
        <p:spPr>
          <a:xfrm>
            <a:off x="2743200" y="5181600"/>
            <a:ext cx="533400" cy="313730"/>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262C448-6F9D-88AF-0907-FF8171CCF412}"/>
              </a:ext>
            </a:extLst>
          </p:cNvPr>
          <p:cNvSpPr txBox="1"/>
          <p:nvPr/>
        </p:nvSpPr>
        <p:spPr>
          <a:xfrm>
            <a:off x="3519948" y="3376974"/>
            <a:ext cx="8077200" cy="923330"/>
          </a:xfrm>
          <a:prstGeom prst="rect">
            <a:avLst/>
          </a:prstGeom>
          <a:noFill/>
        </p:spPr>
        <p:txBody>
          <a:bodyPr wrap="square" rtlCol="0">
            <a:spAutoFit/>
          </a:bodyPr>
          <a:lstStyle/>
          <a:p>
            <a:r>
              <a:rPr lang="en-US" b="1" dirty="0">
                <a:solidFill>
                  <a:schemeClr val="tx2"/>
                </a:solidFill>
              </a:rPr>
              <a:t>Role of Surfactants</a:t>
            </a:r>
          </a:p>
          <a:p>
            <a:r>
              <a:rPr lang="en-US" dirty="0"/>
              <a:t>Surfactants lower surface tension to form stable foam, allowing air incorporation in the slurry</a:t>
            </a:r>
          </a:p>
        </p:txBody>
      </p:sp>
      <p:sp>
        <p:nvSpPr>
          <p:cNvPr id="11" name="TextBox 10">
            <a:extLst>
              <a:ext uri="{FF2B5EF4-FFF2-40B4-BE49-F238E27FC236}">
                <a16:creationId xmlns:a16="http://schemas.microsoft.com/office/drawing/2014/main" id="{6D463866-7BE0-BA89-4868-025D8CDB3335}"/>
              </a:ext>
            </a:extLst>
          </p:cNvPr>
          <p:cNvSpPr txBox="1"/>
          <p:nvPr/>
        </p:nvSpPr>
        <p:spPr>
          <a:xfrm>
            <a:off x="3519948" y="4876800"/>
            <a:ext cx="8077200" cy="923330"/>
          </a:xfrm>
          <a:prstGeom prst="rect">
            <a:avLst/>
          </a:prstGeom>
          <a:noFill/>
        </p:spPr>
        <p:txBody>
          <a:bodyPr wrap="square" rtlCol="0">
            <a:spAutoFit/>
          </a:bodyPr>
          <a:lstStyle/>
          <a:p>
            <a:r>
              <a:rPr lang="en-US" b="1" dirty="0">
                <a:solidFill>
                  <a:schemeClr val="tx2"/>
                </a:solidFill>
              </a:rPr>
              <a:t>Advantage of Customization</a:t>
            </a:r>
          </a:p>
          <a:p>
            <a:r>
              <a:rPr lang="en-US" dirty="0"/>
              <a:t>Process enables high porosity customization of mat density and thickness for specialty uses</a:t>
            </a:r>
          </a:p>
        </p:txBody>
      </p:sp>
    </p:spTree>
    <p:extLst>
      <p:ext uri="{BB962C8B-B14F-4D97-AF65-F5344CB8AC3E}">
        <p14:creationId xmlns:p14="http://schemas.microsoft.com/office/powerpoint/2010/main" val="3515071591"/>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DE15F2-F226-4ABA-8CF1-AB58D98C8B89}"/>
              </a:ext>
            </a:extLst>
          </p:cNvPr>
          <p:cNvSpPr>
            <a:spLocks noGrp="1"/>
          </p:cNvSpPr>
          <p:nvPr>
            <p:ph type="title"/>
          </p:nvPr>
        </p:nvSpPr>
        <p:spPr/>
        <p:txBody>
          <a:bodyPr>
            <a:normAutofit/>
          </a:bodyPr>
          <a:lstStyle/>
          <a:p>
            <a:r>
              <a:rPr lang="en-US" b="1" dirty="0">
                <a:solidFill>
                  <a:schemeClr val="tx2"/>
                </a:solidFill>
              </a:rPr>
              <a:t>Why does hitting the target matter?</a:t>
            </a:r>
          </a:p>
        </p:txBody>
      </p:sp>
      <p:pic>
        <p:nvPicPr>
          <p:cNvPr id="7" name="Picture 6">
            <a:extLst>
              <a:ext uri="{FF2B5EF4-FFF2-40B4-BE49-F238E27FC236}">
                <a16:creationId xmlns:a16="http://schemas.microsoft.com/office/drawing/2014/main" id="{2062A74A-35AC-47F3-8B1C-0054680D8A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62" t="6165" r="2556" b="3810"/>
          <a:stretch/>
        </p:blipFill>
        <p:spPr>
          <a:xfrm rot="10800000">
            <a:off x="8153400" y="4314771"/>
            <a:ext cx="2303647" cy="1676398"/>
          </a:xfrm>
          <a:prstGeom prst="rect">
            <a:avLst/>
          </a:prstGeom>
        </p:spPr>
      </p:pic>
      <p:pic>
        <p:nvPicPr>
          <p:cNvPr id="9" name="Picture 8">
            <a:extLst>
              <a:ext uri="{FF2B5EF4-FFF2-40B4-BE49-F238E27FC236}">
                <a16:creationId xmlns:a16="http://schemas.microsoft.com/office/drawing/2014/main" id="{7775A7AD-5365-4FFA-90B1-0D892BD0445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99" t="7109" r="3653" b="5000"/>
          <a:stretch/>
        </p:blipFill>
        <p:spPr>
          <a:xfrm rot="10800000">
            <a:off x="1612336" y="4343400"/>
            <a:ext cx="2291633" cy="1685025"/>
          </a:xfrm>
          <a:prstGeom prst="rect">
            <a:avLst/>
          </a:prstGeom>
        </p:spPr>
      </p:pic>
      <p:pic>
        <p:nvPicPr>
          <p:cNvPr id="2" name="Picture 1">
            <a:extLst>
              <a:ext uri="{FF2B5EF4-FFF2-40B4-BE49-F238E27FC236}">
                <a16:creationId xmlns:a16="http://schemas.microsoft.com/office/drawing/2014/main" id="{5ECC1A51-A35A-49BD-AB97-4EE5782C62B5}"/>
              </a:ext>
            </a:extLst>
          </p:cNvPr>
          <p:cNvPicPr>
            <a:picLocks noChangeAspect="1"/>
          </p:cNvPicPr>
          <p:nvPr/>
        </p:nvPicPr>
        <p:blipFill>
          <a:blip r:embed="rId5"/>
          <a:srcRect b="14369"/>
          <a:stretch>
            <a:fillRect/>
          </a:stretch>
        </p:blipFill>
        <p:spPr>
          <a:xfrm>
            <a:off x="5008735" y="4314771"/>
            <a:ext cx="2162582" cy="1713655"/>
          </a:xfrm>
          <a:prstGeom prst="rect">
            <a:avLst/>
          </a:prstGeom>
        </p:spPr>
      </p:pic>
      <p:sp>
        <p:nvSpPr>
          <p:cNvPr id="3" name="TextBox 2">
            <a:extLst>
              <a:ext uri="{FF2B5EF4-FFF2-40B4-BE49-F238E27FC236}">
                <a16:creationId xmlns:a16="http://schemas.microsoft.com/office/drawing/2014/main" id="{7B7B3CFE-30AA-42B8-9092-2B347EF5418B}"/>
              </a:ext>
            </a:extLst>
          </p:cNvPr>
          <p:cNvSpPr txBox="1"/>
          <p:nvPr/>
        </p:nvSpPr>
        <p:spPr>
          <a:xfrm>
            <a:off x="2241515" y="4968304"/>
            <a:ext cx="1142300" cy="369332"/>
          </a:xfrm>
          <a:prstGeom prst="rect">
            <a:avLst/>
          </a:prstGeom>
          <a:noFill/>
        </p:spPr>
        <p:txBody>
          <a:bodyPr wrap="none" rtlCol="0">
            <a:spAutoFit/>
          </a:bodyPr>
          <a:lstStyle/>
          <a:p>
            <a:r>
              <a:rPr lang="en-US" b="1" dirty="0">
                <a:solidFill>
                  <a:schemeClr val="tx2"/>
                </a:solidFill>
              </a:rPr>
              <a:t>Wrinkles</a:t>
            </a:r>
          </a:p>
        </p:txBody>
      </p:sp>
      <p:sp>
        <p:nvSpPr>
          <p:cNvPr id="10" name="TextBox 9">
            <a:extLst>
              <a:ext uri="{FF2B5EF4-FFF2-40B4-BE49-F238E27FC236}">
                <a16:creationId xmlns:a16="http://schemas.microsoft.com/office/drawing/2014/main" id="{B5EB86D6-7CDF-4D09-81DD-C53A34855978}"/>
              </a:ext>
            </a:extLst>
          </p:cNvPr>
          <p:cNvSpPr txBox="1"/>
          <p:nvPr/>
        </p:nvSpPr>
        <p:spPr>
          <a:xfrm>
            <a:off x="5106424" y="4968304"/>
            <a:ext cx="1967205" cy="369332"/>
          </a:xfrm>
          <a:prstGeom prst="rect">
            <a:avLst/>
          </a:prstGeom>
          <a:noFill/>
        </p:spPr>
        <p:txBody>
          <a:bodyPr wrap="none" rtlCol="0">
            <a:spAutoFit/>
          </a:bodyPr>
          <a:lstStyle/>
          <a:p>
            <a:r>
              <a:rPr lang="en-US" b="1" dirty="0">
                <a:solidFill>
                  <a:schemeClr val="tx2"/>
                </a:solidFill>
              </a:rPr>
              <a:t>Poor Dispersion</a:t>
            </a:r>
          </a:p>
        </p:txBody>
      </p:sp>
      <p:sp>
        <p:nvSpPr>
          <p:cNvPr id="11" name="TextBox 10">
            <a:extLst>
              <a:ext uri="{FF2B5EF4-FFF2-40B4-BE49-F238E27FC236}">
                <a16:creationId xmlns:a16="http://schemas.microsoft.com/office/drawing/2014/main" id="{4601D526-EA74-4179-85BD-45AA8F2F67E3}"/>
              </a:ext>
            </a:extLst>
          </p:cNvPr>
          <p:cNvSpPr txBox="1"/>
          <p:nvPr/>
        </p:nvSpPr>
        <p:spPr>
          <a:xfrm>
            <a:off x="8988488" y="4968304"/>
            <a:ext cx="684803" cy="369332"/>
          </a:xfrm>
          <a:prstGeom prst="rect">
            <a:avLst/>
          </a:prstGeom>
          <a:noFill/>
        </p:spPr>
        <p:txBody>
          <a:bodyPr wrap="none" rtlCol="0">
            <a:spAutoFit/>
          </a:bodyPr>
          <a:lstStyle/>
          <a:p>
            <a:r>
              <a:rPr lang="en-US" b="1" dirty="0">
                <a:solidFill>
                  <a:schemeClr val="bg1"/>
                </a:solidFill>
              </a:rPr>
              <a:t>Hole</a:t>
            </a:r>
          </a:p>
        </p:txBody>
      </p:sp>
      <p:sp>
        <p:nvSpPr>
          <p:cNvPr id="4" name="Rectangle: Rounded Corners 3">
            <a:extLst>
              <a:ext uri="{FF2B5EF4-FFF2-40B4-BE49-F238E27FC236}">
                <a16:creationId xmlns:a16="http://schemas.microsoft.com/office/drawing/2014/main" id="{03F0C197-40B7-2BEB-2979-91E21F97DAB8}"/>
              </a:ext>
            </a:extLst>
          </p:cNvPr>
          <p:cNvSpPr/>
          <p:nvPr/>
        </p:nvSpPr>
        <p:spPr>
          <a:xfrm>
            <a:off x="990600" y="1445486"/>
            <a:ext cx="4724400" cy="60960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Calibri" panose="020F0502020204030204"/>
              </a:rPr>
              <a:t> Antifoam overfeed</a:t>
            </a:r>
            <a:endParaRPr lang="en-US" sz="2400" b="1" dirty="0"/>
          </a:p>
        </p:txBody>
      </p:sp>
      <p:sp>
        <p:nvSpPr>
          <p:cNvPr id="12" name="Rectangle: Rounded Corners 11">
            <a:extLst>
              <a:ext uri="{FF2B5EF4-FFF2-40B4-BE49-F238E27FC236}">
                <a16:creationId xmlns:a16="http://schemas.microsoft.com/office/drawing/2014/main" id="{5EDD804A-3D44-4602-9A04-934209C37B2B}"/>
              </a:ext>
            </a:extLst>
          </p:cNvPr>
          <p:cNvSpPr/>
          <p:nvPr/>
        </p:nvSpPr>
        <p:spPr>
          <a:xfrm>
            <a:off x="6183825" y="1445486"/>
            <a:ext cx="4724399" cy="60960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400" b="1" dirty="0">
                <a:solidFill>
                  <a:prstClr val="white"/>
                </a:solidFill>
                <a:latin typeface="Calibri" panose="020F0502020204030204"/>
              </a:rPr>
              <a:t>Antifoam underfeed</a:t>
            </a:r>
          </a:p>
        </p:txBody>
      </p:sp>
      <p:sp>
        <p:nvSpPr>
          <p:cNvPr id="14" name="TextBox 13">
            <a:extLst>
              <a:ext uri="{FF2B5EF4-FFF2-40B4-BE49-F238E27FC236}">
                <a16:creationId xmlns:a16="http://schemas.microsoft.com/office/drawing/2014/main" id="{5BBE87D2-19D7-9037-BF4F-DB59E5E6254A}"/>
              </a:ext>
            </a:extLst>
          </p:cNvPr>
          <p:cNvSpPr txBox="1"/>
          <p:nvPr/>
        </p:nvSpPr>
        <p:spPr>
          <a:xfrm>
            <a:off x="990600" y="2243133"/>
            <a:ext cx="4724400" cy="1631216"/>
          </a:xfrm>
          <a:prstGeom prst="rect">
            <a:avLst/>
          </a:prstGeom>
          <a:noFill/>
        </p:spPr>
        <p:txBody>
          <a:bodyPr wrap="square">
            <a:spAutoFit/>
          </a:bodyPr>
          <a:lstStyle/>
          <a:p>
            <a:pPr marL="285750" lvl="0" indent="-285750">
              <a:buFont typeface="Arial" panose="020B0604020202020204" pitchFamily="34" charset="0"/>
              <a:buChar char="•"/>
            </a:pPr>
            <a:r>
              <a:rPr lang="en-US" sz="2000" dirty="0"/>
              <a:t>Reduced tensile/tear</a:t>
            </a:r>
          </a:p>
          <a:p>
            <a:pPr marL="285750" lvl="0" indent="-285750">
              <a:buFont typeface="Arial" panose="020B0604020202020204" pitchFamily="34" charset="0"/>
              <a:buChar char="•"/>
            </a:pPr>
            <a:r>
              <a:rPr lang="en-US" sz="2000" dirty="0"/>
              <a:t>Slow down or potential for tear-outs/wrinkling</a:t>
            </a:r>
          </a:p>
          <a:p>
            <a:pPr marL="285750" lvl="0" indent="-285750">
              <a:buFont typeface="Arial" panose="020B0604020202020204" pitchFamily="34" charset="0"/>
              <a:buChar char="•"/>
            </a:pPr>
            <a:r>
              <a:rPr lang="en-US" sz="2000" dirty="0"/>
              <a:t>Increase foaming</a:t>
            </a:r>
          </a:p>
          <a:p>
            <a:pPr marL="285750" lvl="0" indent="-285750">
              <a:buFont typeface="Arial" panose="020B0604020202020204" pitchFamily="34" charset="0"/>
              <a:buChar char="•"/>
            </a:pPr>
            <a:r>
              <a:rPr lang="en-US" sz="2000" dirty="0"/>
              <a:t>Reduce </a:t>
            </a:r>
            <a:r>
              <a:rPr lang="en-US" sz="2000" dirty="0" err="1"/>
              <a:t>dispersancy</a:t>
            </a:r>
            <a:r>
              <a:rPr lang="en-US" sz="2000" dirty="0"/>
              <a:t> ($) </a:t>
            </a:r>
          </a:p>
        </p:txBody>
      </p:sp>
      <p:sp>
        <p:nvSpPr>
          <p:cNvPr id="16" name="TextBox 15">
            <a:extLst>
              <a:ext uri="{FF2B5EF4-FFF2-40B4-BE49-F238E27FC236}">
                <a16:creationId xmlns:a16="http://schemas.microsoft.com/office/drawing/2014/main" id="{CFC9483E-10CF-E147-0768-3AE1769C0F56}"/>
              </a:ext>
            </a:extLst>
          </p:cNvPr>
          <p:cNvSpPr txBox="1"/>
          <p:nvPr/>
        </p:nvSpPr>
        <p:spPr>
          <a:xfrm>
            <a:off x="6183825" y="2397022"/>
            <a:ext cx="4724399" cy="1323439"/>
          </a:xfrm>
          <a:prstGeom prst="rect">
            <a:avLst/>
          </a:prstGeom>
          <a:noFill/>
        </p:spPr>
        <p:txBody>
          <a:bodyPr wrap="square">
            <a:spAutoFit/>
          </a:bodyPr>
          <a:lstStyle/>
          <a:p>
            <a:pPr marL="285750" lvl="0" indent="-285750">
              <a:buFont typeface="Arial" panose="020B0604020202020204" pitchFamily="34" charset="0"/>
              <a:buChar char="•"/>
            </a:pPr>
            <a:r>
              <a:rPr lang="en-US" sz="2000" dirty="0"/>
              <a:t>Foam</a:t>
            </a:r>
          </a:p>
          <a:p>
            <a:pPr marL="285750" lvl="0" indent="-285750">
              <a:buFont typeface="Arial" panose="020B0604020202020204" pitchFamily="34" charset="0"/>
              <a:buChar char="•"/>
            </a:pPr>
            <a:r>
              <a:rPr lang="en-US" altLang="en-US" sz="2000" b="0" dirty="0"/>
              <a:t>Floaters / Islands / Icebergs</a:t>
            </a:r>
            <a:endParaRPr lang="en-US" sz="2000" b="0" dirty="0"/>
          </a:p>
          <a:p>
            <a:pPr marL="285750" lvl="0" indent="-285750">
              <a:buFont typeface="Arial" panose="020B0604020202020204" pitchFamily="34" charset="0"/>
              <a:buChar char="•"/>
            </a:pPr>
            <a:r>
              <a:rPr lang="en-US" sz="2000" dirty="0"/>
              <a:t>Holes in the mat</a:t>
            </a:r>
            <a:endParaRPr lang="en-US" sz="2000" b="0" dirty="0"/>
          </a:p>
          <a:p>
            <a:pPr marL="285750" lvl="0" indent="-285750">
              <a:buFont typeface="Arial" panose="020B0604020202020204" pitchFamily="34" charset="0"/>
              <a:buChar char="•"/>
            </a:pPr>
            <a:r>
              <a:rPr lang="en-US" sz="2000" dirty="0"/>
              <a:t>Inconsistent caliper</a:t>
            </a:r>
            <a:endParaRPr lang="en-US" sz="2000" b="0" dirty="0"/>
          </a:p>
        </p:txBody>
      </p:sp>
    </p:spTree>
    <p:extLst>
      <p:ext uri="{BB962C8B-B14F-4D97-AF65-F5344CB8AC3E}">
        <p14:creationId xmlns:p14="http://schemas.microsoft.com/office/powerpoint/2010/main" val="3946838290"/>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D46D8-ADCB-4570-A737-E4E93F8C9432}"/>
              </a:ext>
            </a:extLst>
          </p:cNvPr>
          <p:cNvSpPr>
            <a:spLocks noGrp="1"/>
          </p:cNvSpPr>
          <p:nvPr>
            <p:ph type="title"/>
          </p:nvPr>
        </p:nvSpPr>
        <p:spPr/>
        <p:txBody>
          <a:bodyPr>
            <a:normAutofit/>
          </a:bodyPr>
          <a:lstStyle/>
          <a:p>
            <a:r>
              <a:rPr lang="en-US" sz="3600" b="1" dirty="0"/>
              <a:t>What Impacts Antifoam Performance?</a:t>
            </a:r>
          </a:p>
        </p:txBody>
      </p:sp>
      <p:graphicFrame>
        <p:nvGraphicFramePr>
          <p:cNvPr id="4" name="Content Placeholder 3">
            <a:extLst>
              <a:ext uri="{FF2B5EF4-FFF2-40B4-BE49-F238E27FC236}">
                <a16:creationId xmlns:a16="http://schemas.microsoft.com/office/drawing/2014/main" id="{474DEDC8-B48C-4CAF-A553-5E709C492D61}"/>
              </a:ext>
            </a:extLst>
          </p:cNvPr>
          <p:cNvGraphicFramePr>
            <a:graphicFrameLocks noGrp="1"/>
          </p:cNvGraphicFramePr>
          <p:nvPr>
            <p:ph idx="4294967295"/>
            <p:extLst>
              <p:ext uri="{D42A27DB-BD31-4B8C-83A1-F6EECF244321}">
                <p14:modId xmlns:p14="http://schemas.microsoft.com/office/powerpoint/2010/main" val="4106091600"/>
              </p:ext>
            </p:extLst>
          </p:nvPr>
        </p:nvGraphicFramePr>
        <p:xfrm>
          <a:off x="0" y="1744663"/>
          <a:ext cx="11312525" cy="4351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8A5A2482-07E9-4C99-A449-FDECF2F2E845}"/>
              </a:ext>
            </a:extLst>
          </p:cNvPr>
          <p:cNvSpPr txBox="1"/>
          <p:nvPr/>
        </p:nvSpPr>
        <p:spPr>
          <a:xfrm>
            <a:off x="7041397" y="3722674"/>
            <a:ext cx="3411511" cy="338554"/>
          </a:xfrm>
          <a:prstGeom prst="rect">
            <a:avLst/>
          </a:prstGeom>
          <a:noFill/>
        </p:spPr>
        <p:txBody>
          <a:bodyPr wrap="none" rtlCol="0">
            <a:spAutoFit/>
          </a:bodyPr>
          <a:lstStyle/>
          <a:p>
            <a:r>
              <a:rPr lang="en-US" sz="1600" dirty="0"/>
              <a:t>Bacterial respiration produces foam</a:t>
            </a:r>
          </a:p>
        </p:txBody>
      </p:sp>
      <p:sp>
        <p:nvSpPr>
          <p:cNvPr id="7" name="TextBox 6">
            <a:extLst>
              <a:ext uri="{FF2B5EF4-FFF2-40B4-BE49-F238E27FC236}">
                <a16:creationId xmlns:a16="http://schemas.microsoft.com/office/drawing/2014/main" id="{E1BB1C74-566B-4888-9C91-509FCD2CD183}"/>
              </a:ext>
            </a:extLst>
          </p:cNvPr>
          <p:cNvSpPr txBox="1"/>
          <p:nvPr/>
        </p:nvSpPr>
        <p:spPr>
          <a:xfrm>
            <a:off x="441549" y="3589187"/>
            <a:ext cx="3026791" cy="338554"/>
          </a:xfrm>
          <a:prstGeom prst="rect">
            <a:avLst/>
          </a:prstGeom>
          <a:noFill/>
        </p:spPr>
        <p:txBody>
          <a:bodyPr wrap="none" rtlCol="0">
            <a:spAutoFit/>
          </a:bodyPr>
          <a:lstStyle/>
          <a:p>
            <a:r>
              <a:rPr lang="en-US" sz="1600" dirty="0"/>
              <a:t>Where, how much, dump/spray</a:t>
            </a:r>
          </a:p>
        </p:txBody>
      </p:sp>
      <p:sp>
        <p:nvSpPr>
          <p:cNvPr id="8" name="TextBox 7">
            <a:extLst>
              <a:ext uri="{FF2B5EF4-FFF2-40B4-BE49-F238E27FC236}">
                <a16:creationId xmlns:a16="http://schemas.microsoft.com/office/drawing/2014/main" id="{B6D9029A-C08F-4B2A-89A6-F0855741B104}"/>
              </a:ext>
            </a:extLst>
          </p:cNvPr>
          <p:cNvSpPr txBox="1"/>
          <p:nvPr/>
        </p:nvSpPr>
        <p:spPr>
          <a:xfrm>
            <a:off x="7878793" y="4988973"/>
            <a:ext cx="3127459" cy="338554"/>
          </a:xfrm>
          <a:prstGeom prst="rect">
            <a:avLst/>
          </a:prstGeom>
          <a:noFill/>
        </p:spPr>
        <p:txBody>
          <a:bodyPr wrap="none" rtlCol="0">
            <a:spAutoFit/>
          </a:bodyPr>
          <a:lstStyle/>
          <a:p>
            <a:r>
              <a:rPr lang="en-US" sz="1600" dirty="0"/>
              <a:t>Too much agitation causes foam</a:t>
            </a:r>
          </a:p>
        </p:txBody>
      </p:sp>
      <p:sp>
        <p:nvSpPr>
          <p:cNvPr id="9" name="TextBox 8">
            <a:extLst>
              <a:ext uri="{FF2B5EF4-FFF2-40B4-BE49-F238E27FC236}">
                <a16:creationId xmlns:a16="http://schemas.microsoft.com/office/drawing/2014/main" id="{FEE0300D-6D91-4FE7-90D6-BB7E3A99EBBA}"/>
              </a:ext>
            </a:extLst>
          </p:cNvPr>
          <p:cNvSpPr txBox="1"/>
          <p:nvPr/>
        </p:nvSpPr>
        <p:spPr>
          <a:xfrm>
            <a:off x="1729353" y="4968237"/>
            <a:ext cx="2521844" cy="338554"/>
          </a:xfrm>
          <a:prstGeom prst="rect">
            <a:avLst/>
          </a:prstGeom>
          <a:noFill/>
        </p:spPr>
        <p:txBody>
          <a:bodyPr wrap="none" rtlCol="0">
            <a:spAutoFit/>
          </a:bodyPr>
          <a:lstStyle/>
          <a:p>
            <a:r>
              <a:rPr lang="en-US" sz="1600" dirty="0"/>
              <a:t>Interactions and clumping</a:t>
            </a:r>
          </a:p>
        </p:txBody>
      </p:sp>
      <p:sp>
        <p:nvSpPr>
          <p:cNvPr id="10" name="TextBox 9">
            <a:extLst>
              <a:ext uri="{FF2B5EF4-FFF2-40B4-BE49-F238E27FC236}">
                <a16:creationId xmlns:a16="http://schemas.microsoft.com/office/drawing/2014/main" id="{D06104AD-52D2-4A23-A48A-C5AE97AB90AD}"/>
              </a:ext>
            </a:extLst>
          </p:cNvPr>
          <p:cNvSpPr txBox="1"/>
          <p:nvPr/>
        </p:nvSpPr>
        <p:spPr>
          <a:xfrm>
            <a:off x="6292970" y="2278270"/>
            <a:ext cx="4026552" cy="338554"/>
          </a:xfrm>
          <a:prstGeom prst="rect">
            <a:avLst/>
          </a:prstGeom>
          <a:noFill/>
        </p:spPr>
        <p:txBody>
          <a:bodyPr wrap="none" rtlCol="0">
            <a:spAutoFit/>
          </a:bodyPr>
          <a:lstStyle/>
          <a:p>
            <a:r>
              <a:rPr lang="en-US" sz="1600" dirty="0"/>
              <a:t>Chemistry ineffective at high temperatures</a:t>
            </a:r>
          </a:p>
        </p:txBody>
      </p:sp>
    </p:spTree>
    <p:extLst>
      <p:ext uri="{BB962C8B-B14F-4D97-AF65-F5344CB8AC3E}">
        <p14:creationId xmlns:p14="http://schemas.microsoft.com/office/powerpoint/2010/main" val="6915898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10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9813B-78B3-14C6-A74B-E559BCD5BC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315D54-B62F-028B-3877-117D210F10D9}"/>
              </a:ext>
            </a:extLst>
          </p:cNvPr>
          <p:cNvSpPr>
            <a:spLocks noGrp="1"/>
          </p:cNvSpPr>
          <p:nvPr>
            <p:ph type="title"/>
          </p:nvPr>
        </p:nvSpPr>
        <p:spPr/>
        <p:txBody>
          <a:bodyPr>
            <a:normAutofit/>
          </a:bodyPr>
          <a:lstStyle/>
          <a:p>
            <a:r>
              <a:rPr lang="en-US" b="1" dirty="0"/>
              <a:t>Whitewater Process – Feed Points</a:t>
            </a:r>
          </a:p>
        </p:txBody>
      </p:sp>
      <p:pic>
        <p:nvPicPr>
          <p:cNvPr id="25" name="Content Placeholder 4">
            <a:extLst>
              <a:ext uri="{FF2B5EF4-FFF2-40B4-BE49-F238E27FC236}">
                <a16:creationId xmlns:a16="http://schemas.microsoft.com/office/drawing/2014/main" id="{2D3D66A3-7540-5025-1506-2B492497F379}"/>
              </a:ext>
            </a:extLst>
          </p:cNvPr>
          <p:cNvPicPr>
            <a:picLocks noChangeAspect="1"/>
          </p:cNvPicPr>
          <p:nvPr/>
        </p:nvPicPr>
        <p:blipFill rotWithShape="1">
          <a:blip r:embed="rId2"/>
          <a:srcRect l="18856" t="24539" r="29879" b="19865"/>
          <a:stretch/>
        </p:blipFill>
        <p:spPr>
          <a:xfrm>
            <a:off x="2209801" y="1295400"/>
            <a:ext cx="7288631" cy="4940294"/>
          </a:xfrm>
          <a:prstGeom prst="rect">
            <a:avLst/>
          </a:prstGeom>
        </p:spPr>
      </p:pic>
      <p:grpSp>
        <p:nvGrpSpPr>
          <p:cNvPr id="26" name="Group 25">
            <a:extLst>
              <a:ext uri="{FF2B5EF4-FFF2-40B4-BE49-F238E27FC236}">
                <a16:creationId xmlns:a16="http://schemas.microsoft.com/office/drawing/2014/main" id="{3ACB78F8-D1B5-5C7E-444E-C8CD2C29A5FB}"/>
              </a:ext>
            </a:extLst>
          </p:cNvPr>
          <p:cNvGrpSpPr/>
          <p:nvPr/>
        </p:nvGrpSpPr>
        <p:grpSpPr>
          <a:xfrm>
            <a:off x="3024139" y="1612741"/>
            <a:ext cx="6043661" cy="3858176"/>
            <a:chOff x="1990659" y="827819"/>
            <a:chExt cx="8058215" cy="5144235"/>
          </a:xfrm>
        </p:grpSpPr>
        <p:sp>
          <p:nvSpPr>
            <p:cNvPr id="27" name="TextBox 26">
              <a:extLst>
                <a:ext uri="{FF2B5EF4-FFF2-40B4-BE49-F238E27FC236}">
                  <a16:creationId xmlns:a16="http://schemas.microsoft.com/office/drawing/2014/main" id="{52576D51-326C-3B90-5F7B-4C6C3DE556B8}"/>
                </a:ext>
              </a:extLst>
            </p:cNvPr>
            <p:cNvSpPr txBox="1"/>
            <p:nvPr/>
          </p:nvSpPr>
          <p:spPr>
            <a:xfrm>
              <a:off x="1990659" y="2826859"/>
              <a:ext cx="1076325" cy="307776"/>
            </a:xfrm>
            <a:prstGeom prst="rect">
              <a:avLst/>
            </a:prstGeom>
            <a:solidFill>
              <a:schemeClr val="bg1"/>
            </a:solidFill>
          </p:spPr>
          <p:txBody>
            <a:bodyPr wrap="square" rtlCol="0">
              <a:spAutoFit/>
            </a:bodyPr>
            <a:lstStyle/>
            <a:p>
              <a:r>
                <a:rPr lang="en-US" sz="900" b="1" dirty="0">
                  <a:solidFill>
                    <a:srgbClr val="FF0000"/>
                  </a:solidFill>
                </a:rPr>
                <a:t>Dispersant</a:t>
              </a:r>
            </a:p>
          </p:txBody>
        </p:sp>
        <p:cxnSp>
          <p:nvCxnSpPr>
            <p:cNvPr id="28" name="Straight Arrow Connector 27">
              <a:extLst>
                <a:ext uri="{FF2B5EF4-FFF2-40B4-BE49-F238E27FC236}">
                  <a16:creationId xmlns:a16="http://schemas.microsoft.com/office/drawing/2014/main" id="{5D4BA05A-329C-5F33-0BFE-6C9A8092B389}"/>
                </a:ext>
              </a:extLst>
            </p:cNvPr>
            <p:cNvCxnSpPr/>
            <p:nvPr/>
          </p:nvCxnSpPr>
          <p:spPr bwMode="auto">
            <a:xfrm flipH="1">
              <a:off x="5334001" y="2485446"/>
              <a:ext cx="195189" cy="0"/>
            </a:xfrm>
            <a:prstGeom prst="straightConnector1">
              <a:avLst/>
            </a:prstGeom>
            <a:solidFill>
              <a:schemeClr val="accent1"/>
            </a:solidFill>
            <a:ln w="9525" cap="flat" cmpd="sng" algn="ctr">
              <a:noFill/>
              <a:prstDash val="solid"/>
              <a:round/>
              <a:headEnd type="none" w="med" len="med"/>
              <a:tailEnd type="triangle"/>
            </a:ln>
            <a:effectLst/>
          </p:spPr>
        </p:cxnSp>
        <p:sp>
          <p:nvSpPr>
            <p:cNvPr id="29" name="TextBox 28">
              <a:extLst>
                <a:ext uri="{FF2B5EF4-FFF2-40B4-BE49-F238E27FC236}">
                  <a16:creationId xmlns:a16="http://schemas.microsoft.com/office/drawing/2014/main" id="{4662EC3B-1A85-1EE5-B2F0-96D5127F2630}"/>
                </a:ext>
              </a:extLst>
            </p:cNvPr>
            <p:cNvSpPr txBox="1"/>
            <p:nvPr/>
          </p:nvSpPr>
          <p:spPr>
            <a:xfrm>
              <a:off x="5458863" y="2208536"/>
              <a:ext cx="1001889" cy="307776"/>
            </a:xfrm>
            <a:prstGeom prst="rect">
              <a:avLst/>
            </a:prstGeom>
            <a:solidFill>
              <a:schemeClr val="bg1"/>
            </a:solidFill>
          </p:spPr>
          <p:txBody>
            <a:bodyPr wrap="square" rtlCol="0">
              <a:spAutoFit/>
            </a:bodyPr>
            <a:lstStyle/>
            <a:p>
              <a:r>
                <a:rPr lang="en-US" sz="900" b="1" dirty="0">
                  <a:solidFill>
                    <a:srgbClr val="FF0000"/>
                  </a:solidFill>
                </a:rPr>
                <a:t>Antifoam</a:t>
              </a:r>
            </a:p>
          </p:txBody>
        </p:sp>
        <p:cxnSp>
          <p:nvCxnSpPr>
            <p:cNvPr id="30" name="Straight Arrow Connector 29">
              <a:extLst>
                <a:ext uri="{FF2B5EF4-FFF2-40B4-BE49-F238E27FC236}">
                  <a16:creationId xmlns:a16="http://schemas.microsoft.com/office/drawing/2014/main" id="{FA3EDB26-821E-D4B0-BD3F-181942D63599}"/>
                </a:ext>
              </a:extLst>
            </p:cNvPr>
            <p:cNvCxnSpPr>
              <a:cxnSpLocks/>
            </p:cNvCxnSpPr>
            <p:nvPr/>
          </p:nvCxnSpPr>
          <p:spPr bwMode="auto">
            <a:xfrm>
              <a:off x="6303003" y="2362424"/>
              <a:ext cx="315497"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1" name="TextBox 30">
              <a:extLst>
                <a:ext uri="{FF2B5EF4-FFF2-40B4-BE49-F238E27FC236}">
                  <a16:creationId xmlns:a16="http://schemas.microsoft.com/office/drawing/2014/main" id="{20DB32E8-56AA-F3C2-F6EC-B0C03052218A}"/>
                </a:ext>
              </a:extLst>
            </p:cNvPr>
            <p:cNvSpPr txBox="1"/>
            <p:nvPr/>
          </p:nvSpPr>
          <p:spPr>
            <a:xfrm>
              <a:off x="9134475" y="4565211"/>
              <a:ext cx="914399" cy="307776"/>
            </a:xfrm>
            <a:prstGeom prst="rect">
              <a:avLst/>
            </a:prstGeom>
            <a:solidFill>
              <a:schemeClr val="bg1"/>
            </a:solidFill>
          </p:spPr>
          <p:txBody>
            <a:bodyPr wrap="square" rtlCol="0">
              <a:spAutoFit/>
            </a:bodyPr>
            <a:lstStyle/>
            <a:p>
              <a:r>
                <a:rPr lang="en-US" sz="900" b="1" dirty="0">
                  <a:solidFill>
                    <a:srgbClr val="FF0000"/>
                  </a:solidFill>
                </a:rPr>
                <a:t>Antifoam</a:t>
              </a:r>
            </a:p>
          </p:txBody>
        </p:sp>
        <p:sp>
          <p:nvSpPr>
            <p:cNvPr id="32" name="TextBox 31">
              <a:extLst>
                <a:ext uri="{FF2B5EF4-FFF2-40B4-BE49-F238E27FC236}">
                  <a16:creationId xmlns:a16="http://schemas.microsoft.com/office/drawing/2014/main" id="{35BCC78F-DD3D-DE26-8F28-5CA7CAF64F1C}"/>
                </a:ext>
              </a:extLst>
            </p:cNvPr>
            <p:cNvSpPr txBox="1"/>
            <p:nvPr/>
          </p:nvSpPr>
          <p:spPr>
            <a:xfrm>
              <a:off x="5579373" y="1404640"/>
              <a:ext cx="1001889" cy="400109"/>
            </a:xfrm>
            <a:prstGeom prst="rect">
              <a:avLst/>
            </a:prstGeom>
            <a:solidFill>
              <a:schemeClr val="bg1"/>
            </a:solidFill>
            <a:ln>
              <a:noFill/>
            </a:ln>
          </p:spPr>
          <p:txBody>
            <a:bodyPr wrap="square" rtlCol="0">
              <a:spAutoFit/>
            </a:bodyPr>
            <a:lstStyle/>
            <a:p>
              <a:endParaRPr lang="en-US" sz="1350" dirty="0"/>
            </a:p>
          </p:txBody>
        </p:sp>
        <p:sp>
          <p:nvSpPr>
            <p:cNvPr id="33" name="TextBox 32">
              <a:extLst>
                <a:ext uri="{FF2B5EF4-FFF2-40B4-BE49-F238E27FC236}">
                  <a16:creationId xmlns:a16="http://schemas.microsoft.com/office/drawing/2014/main" id="{F0506C06-A2A5-BC92-5E61-D16C14C5649B}"/>
                </a:ext>
              </a:extLst>
            </p:cNvPr>
            <p:cNvSpPr txBox="1"/>
            <p:nvPr/>
          </p:nvSpPr>
          <p:spPr>
            <a:xfrm>
              <a:off x="5297236" y="827819"/>
              <a:ext cx="933449" cy="492443"/>
            </a:xfrm>
            <a:prstGeom prst="rect">
              <a:avLst/>
            </a:prstGeom>
            <a:solidFill>
              <a:schemeClr val="bg1"/>
            </a:solidFill>
          </p:spPr>
          <p:txBody>
            <a:bodyPr wrap="square" rtlCol="0">
              <a:spAutoFit/>
            </a:bodyPr>
            <a:lstStyle/>
            <a:p>
              <a:r>
                <a:rPr lang="en-US" sz="900" b="1" dirty="0">
                  <a:solidFill>
                    <a:srgbClr val="FF0000"/>
                  </a:solidFill>
                </a:rPr>
                <a:t>Viscosity Modifier</a:t>
              </a:r>
            </a:p>
          </p:txBody>
        </p:sp>
        <p:sp>
          <p:nvSpPr>
            <p:cNvPr id="34" name="TextBox 33">
              <a:extLst>
                <a:ext uri="{FF2B5EF4-FFF2-40B4-BE49-F238E27FC236}">
                  <a16:creationId xmlns:a16="http://schemas.microsoft.com/office/drawing/2014/main" id="{2E3ED886-7370-46A2-1C8E-97540048C91D}"/>
                </a:ext>
              </a:extLst>
            </p:cNvPr>
            <p:cNvSpPr txBox="1"/>
            <p:nvPr/>
          </p:nvSpPr>
          <p:spPr>
            <a:xfrm>
              <a:off x="5098460" y="5479611"/>
              <a:ext cx="1001889" cy="492443"/>
            </a:xfrm>
            <a:prstGeom prst="rect">
              <a:avLst/>
            </a:prstGeom>
            <a:solidFill>
              <a:schemeClr val="bg1"/>
            </a:solidFill>
          </p:spPr>
          <p:txBody>
            <a:bodyPr wrap="square" rtlCol="0">
              <a:spAutoFit/>
            </a:bodyPr>
            <a:lstStyle/>
            <a:p>
              <a:r>
                <a:rPr lang="en-US" sz="900" b="1" dirty="0">
                  <a:solidFill>
                    <a:srgbClr val="FF0000"/>
                  </a:solidFill>
                </a:rPr>
                <a:t>Biocide Antifoam</a:t>
              </a:r>
            </a:p>
          </p:txBody>
        </p:sp>
      </p:grpSp>
      <p:cxnSp>
        <p:nvCxnSpPr>
          <p:cNvPr id="35" name="Straight Arrow Connector 34">
            <a:extLst>
              <a:ext uri="{FF2B5EF4-FFF2-40B4-BE49-F238E27FC236}">
                <a16:creationId xmlns:a16="http://schemas.microsoft.com/office/drawing/2014/main" id="{BD9E2DB0-405F-DDAC-E720-983D671D541C}"/>
              </a:ext>
            </a:extLst>
          </p:cNvPr>
          <p:cNvCxnSpPr/>
          <p:nvPr/>
        </p:nvCxnSpPr>
        <p:spPr>
          <a:xfrm>
            <a:off x="4810125" y="2723909"/>
            <a:ext cx="0" cy="50352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22671511-4744-79A8-2C4E-25530894659E}"/>
              </a:ext>
            </a:extLst>
          </p:cNvPr>
          <p:cNvSpPr/>
          <p:nvPr/>
        </p:nvSpPr>
        <p:spPr bwMode="auto">
          <a:xfrm>
            <a:off x="5531644" y="2051826"/>
            <a:ext cx="2133574" cy="1344167"/>
          </a:xfrm>
          <a:prstGeom prst="ellipse">
            <a:avLst/>
          </a:prstGeom>
          <a:noFill/>
          <a:ln w="571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dirty="0">
              <a:solidFill>
                <a:srgbClr val="4D4F53"/>
              </a:solidFill>
              <a:latin typeface="Arial" pitchFamily="34" charset="0"/>
              <a:ea typeface="ＭＳ Ｐゴシック" pitchFamily="34" charset="-128"/>
              <a:cs typeface="Arial Unicode MS" pitchFamily="34" charset="-128"/>
            </a:endParaRPr>
          </a:p>
        </p:txBody>
      </p:sp>
      <p:sp>
        <p:nvSpPr>
          <p:cNvPr id="37" name="Oval 36">
            <a:extLst>
              <a:ext uri="{FF2B5EF4-FFF2-40B4-BE49-F238E27FC236}">
                <a16:creationId xmlns:a16="http://schemas.microsoft.com/office/drawing/2014/main" id="{C6628ADF-7947-5937-D589-28C35C9F799D}"/>
              </a:ext>
            </a:extLst>
          </p:cNvPr>
          <p:cNvSpPr/>
          <p:nvPr/>
        </p:nvSpPr>
        <p:spPr bwMode="auto">
          <a:xfrm>
            <a:off x="7473881" y="4429502"/>
            <a:ext cx="2133574" cy="1344167"/>
          </a:xfrm>
          <a:prstGeom prst="ellipse">
            <a:avLst/>
          </a:prstGeom>
          <a:noFill/>
          <a:ln w="571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dirty="0">
              <a:solidFill>
                <a:srgbClr val="4D4F53"/>
              </a:solidFill>
              <a:latin typeface="Arial" pitchFamily="34" charset="0"/>
              <a:ea typeface="ＭＳ Ｐゴシック" pitchFamily="34" charset="-128"/>
              <a:cs typeface="Arial Unicode MS" pitchFamily="34" charset="-128"/>
            </a:endParaRPr>
          </a:p>
        </p:txBody>
      </p:sp>
      <p:sp>
        <p:nvSpPr>
          <p:cNvPr id="38" name="Oval 37">
            <a:extLst>
              <a:ext uri="{FF2B5EF4-FFF2-40B4-BE49-F238E27FC236}">
                <a16:creationId xmlns:a16="http://schemas.microsoft.com/office/drawing/2014/main" id="{139F6F6C-8E06-80EC-DF12-3CC92113BC6D}"/>
              </a:ext>
            </a:extLst>
          </p:cNvPr>
          <p:cNvSpPr/>
          <p:nvPr/>
        </p:nvSpPr>
        <p:spPr bwMode="auto">
          <a:xfrm>
            <a:off x="3657602" y="4573176"/>
            <a:ext cx="2450517" cy="1344167"/>
          </a:xfrm>
          <a:prstGeom prst="ellipse">
            <a:avLst/>
          </a:prstGeom>
          <a:noFill/>
          <a:ln w="571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dirty="0">
              <a:solidFill>
                <a:srgbClr val="4D4F53"/>
              </a:solidFill>
              <a:latin typeface="Arial" pitchFamily="34" charset="0"/>
              <a:ea typeface="ＭＳ Ｐゴシック" pitchFamily="34" charset="-128"/>
              <a:cs typeface="Arial Unicode MS" pitchFamily="34" charset="-128"/>
            </a:endParaRPr>
          </a:p>
        </p:txBody>
      </p:sp>
      <p:sp>
        <p:nvSpPr>
          <p:cNvPr id="39" name="TextBox 38">
            <a:extLst>
              <a:ext uri="{FF2B5EF4-FFF2-40B4-BE49-F238E27FC236}">
                <a16:creationId xmlns:a16="http://schemas.microsoft.com/office/drawing/2014/main" id="{F0A5D4F4-4C18-BC38-74C6-219C06B1E28F}"/>
              </a:ext>
            </a:extLst>
          </p:cNvPr>
          <p:cNvSpPr txBox="1"/>
          <p:nvPr/>
        </p:nvSpPr>
        <p:spPr>
          <a:xfrm>
            <a:off x="9677401" y="1782967"/>
            <a:ext cx="751417" cy="369332"/>
          </a:xfrm>
          <a:prstGeom prst="rect">
            <a:avLst/>
          </a:prstGeom>
          <a:solidFill>
            <a:schemeClr val="bg1"/>
          </a:solidFill>
        </p:spPr>
        <p:txBody>
          <a:bodyPr wrap="square" rtlCol="0">
            <a:spAutoFit/>
          </a:bodyPr>
          <a:lstStyle/>
          <a:p>
            <a:r>
              <a:rPr lang="en-US" sz="900" b="1" dirty="0">
                <a:solidFill>
                  <a:srgbClr val="FF0000"/>
                </a:solidFill>
              </a:rPr>
              <a:t>Binder Antifoam</a:t>
            </a:r>
          </a:p>
        </p:txBody>
      </p:sp>
      <p:sp>
        <p:nvSpPr>
          <p:cNvPr id="40" name="Oval 39">
            <a:extLst>
              <a:ext uri="{FF2B5EF4-FFF2-40B4-BE49-F238E27FC236}">
                <a16:creationId xmlns:a16="http://schemas.microsoft.com/office/drawing/2014/main" id="{8623B749-2D03-74B6-1AF4-E8A7906B6D64}"/>
              </a:ext>
            </a:extLst>
          </p:cNvPr>
          <p:cNvSpPr/>
          <p:nvPr/>
        </p:nvSpPr>
        <p:spPr bwMode="auto">
          <a:xfrm>
            <a:off x="9084067" y="1609763"/>
            <a:ext cx="1648621" cy="871189"/>
          </a:xfrm>
          <a:prstGeom prst="ellipse">
            <a:avLst/>
          </a:prstGeom>
          <a:noFill/>
          <a:ln w="571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dirty="0">
              <a:solidFill>
                <a:srgbClr val="4D4F53"/>
              </a:solidFill>
              <a:latin typeface="Arial" pitchFamily="34" charset="0"/>
              <a:ea typeface="ＭＳ Ｐゴシック" pitchFamily="34" charset="-128"/>
              <a:cs typeface="Arial Unicode MS" pitchFamily="34" charset="-128"/>
            </a:endParaRPr>
          </a:p>
        </p:txBody>
      </p:sp>
    </p:spTree>
    <p:extLst>
      <p:ext uri="{BB962C8B-B14F-4D97-AF65-F5344CB8AC3E}">
        <p14:creationId xmlns:p14="http://schemas.microsoft.com/office/powerpoint/2010/main" val="5938769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112343-C269-442B-A810-A42239B310CE}"/>
              </a:ext>
            </a:extLst>
          </p:cNvPr>
          <p:cNvSpPr>
            <a:spLocks noGrp="1"/>
          </p:cNvSpPr>
          <p:nvPr>
            <p:ph type="title"/>
          </p:nvPr>
        </p:nvSpPr>
        <p:spPr>
          <a:xfrm>
            <a:off x="432095" y="365125"/>
            <a:ext cx="11311541" cy="824941"/>
          </a:xfrm>
        </p:spPr>
        <p:txBody>
          <a:bodyPr anchor="ctr">
            <a:normAutofit/>
          </a:bodyPr>
          <a:lstStyle/>
          <a:p>
            <a:r>
              <a:rPr lang="en-US" b="1" dirty="0"/>
              <a:t>Troubleshooting starter guide</a:t>
            </a:r>
          </a:p>
        </p:txBody>
      </p:sp>
      <p:pic>
        <p:nvPicPr>
          <p:cNvPr id="4" name="Content Placeholder 3">
            <a:extLst>
              <a:ext uri="{FF2B5EF4-FFF2-40B4-BE49-F238E27FC236}">
                <a16:creationId xmlns:a16="http://schemas.microsoft.com/office/drawing/2014/main" id="{A5FB153E-6324-4D37-AF1B-6A913F4C2CEF}"/>
              </a:ext>
            </a:extLst>
          </p:cNvPr>
          <p:cNvPicPr>
            <a:picLocks noGrp="1" noChangeAspect="1"/>
          </p:cNvPicPr>
          <p:nvPr>
            <p:ph idx="1"/>
          </p:nvPr>
        </p:nvPicPr>
        <p:blipFill>
          <a:blip r:embed="rId3"/>
          <a:stretch>
            <a:fillRect/>
          </a:stretch>
        </p:blipFill>
        <p:spPr>
          <a:xfrm>
            <a:off x="1636092" y="1371275"/>
            <a:ext cx="9306113" cy="5314619"/>
          </a:xfrm>
          <a:prstGeom prst="rect">
            <a:avLst/>
          </a:prstGeom>
          <a:noFill/>
        </p:spPr>
      </p:pic>
    </p:spTree>
    <p:extLst>
      <p:ext uri="{BB962C8B-B14F-4D97-AF65-F5344CB8AC3E}">
        <p14:creationId xmlns:p14="http://schemas.microsoft.com/office/powerpoint/2010/main" val="3021054796"/>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FB1FE16D-9F26-44C6-912D-9D6FBF78963A}"/>
              </a:ext>
            </a:extLst>
          </p:cNvPr>
          <p:cNvSpPr/>
          <p:nvPr/>
        </p:nvSpPr>
        <p:spPr bwMode="auto">
          <a:xfrm>
            <a:off x="6143625" y="3923340"/>
            <a:ext cx="4238625" cy="1820863"/>
          </a:xfrm>
          <a:prstGeom prst="roundRect">
            <a:avLst/>
          </a:prstGeom>
          <a:solidFill>
            <a:schemeClr val="tx2"/>
          </a:soli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dirty="0">
              <a:solidFill>
                <a:schemeClr val="bg1"/>
              </a:solidFill>
              <a:latin typeface="Arial" pitchFamily="34" charset="0"/>
              <a:ea typeface="ＭＳ Ｐゴシック" pitchFamily="34" charset="-128"/>
              <a:cs typeface="Arial Unicode MS" pitchFamily="34" charset="-128"/>
            </a:endParaRPr>
          </a:p>
        </p:txBody>
      </p:sp>
      <p:sp>
        <p:nvSpPr>
          <p:cNvPr id="22" name="Rectangle: Rounded Corners 21">
            <a:extLst>
              <a:ext uri="{FF2B5EF4-FFF2-40B4-BE49-F238E27FC236}">
                <a16:creationId xmlns:a16="http://schemas.microsoft.com/office/drawing/2014/main" id="{3991EED0-E964-46B9-A389-7C80E0AEB9DA}"/>
              </a:ext>
            </a:extLst>
          </p:cNvPr>
          <p:cNvSpPr/>
          <p:nvPr/>
        </p:nvSpPr>
        <p:spPr bwMode="auto">
          <a:xfrm>
            <a:off x="1765301" y="3937376"/>
            <a:ext cx="4238625" cy="1820863"/>
          </a:xfrm>
          <a:prstGeom prst="roundRect">
            <a:avLst/>
          </a:prstGeom>
          <a:solidFill>
            <a:schemeClr val="tx2"/>
          </a:soli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dirty="0">
              <a:solidFill>
                <a:schemeClr val="bg1"/>
              </a:solidFill>
              <a:latin typeface="Arial" pitchFamily="34" charset="0"/>
              <a:ea typeface="ＭＳ Ｐゴシック" pitchFamily="34" charset="-128"/>
              <a:cs typeface="Arial Unicode MS" pitchFamily="34" charset="-128"/>
            </a:endParaRPr>
          </a:p>
        </p:txBody>
      </p:sp>
      <p:sp>
        <p:nvSpPr>
          <p:cNvPr id="21" name="Rectangle: Rounded Corners 20">
            <a:extLst>
              <a:ext uri="{FF2B5EF4-FFF2-40B4-BE49-F238E27FC236}">
                <a16:creationId xmlns:a16="http://schemas.microsoft.com/office/drawing/2014/main" id="{0D9628F8-3261-4670-B213-0091295C0998}"/>
              </a:ext>
            </a:extLst>
          </p:cNvPr>
          <p:cNvSpPr/>
          <p:nvPr/>
        </p:nvSpPr>
        <p:spPr bwMode="auto">
          <a:xfrm>
            <a:off x="6143626" y="1869272"/>
            <a:ext cx="4238625" cy="1820863"/>
          </a:xfrm>
          <a:prstGeom prst="roundRect">
            <a:avLst/>
          </a:prstGeom>
          <a:solidFill>
            <a:schemeClr val="tx2"/>
          </a:soli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dirty="0">
              <a:solidFill>
                <a:schemeClr val="bg1"/>
              </a:solidFill>
              <a:latin typeface="Arial" pitchFamily="34" charset="0"/>
              <a:ea typeface="ＭＳ Ｐゴシック" pitchFamily="34" charset="-128"/>
              <a:cs typeface="Arial Unicode MS" pitchFamily="34" charset="-128"/>
            </a:endParaRPr>
          </a:p>
        </p:txBody>
      </p:sp>
      <p:sp>
        <p:nvSpPr>
          <p:cNvPr id="3" name="Rectangle: Rounded Corners 2">
            <a:extLst>
              <a:ext uri="{FF2B5EF4-FFF2-40B4-BE49-F238E27FC236}">
                <a16:creationId xmlns:a16="http://schemas.microsoft.com/office/drawing/2014/main" id="{AC83C22C-02CC-43C4-8182-5C2DF5858FC8}"/>
              </a:ext>
            </a:extLst>
          </p:cNvPr>
          <p:cNvSpPr/>
          <p:nvPr/>
        </p:nvSpPr>
        <p:spPr bwMode="auto">
          <a:xfrm>
            <a:off x="1752601" y="1905001"/>
            <a:ext cx="4238625" cy="1820863"/>
          </a:xfrm>
          <a:prstGeom prst="roundRect">
            <a:avLst/>
          </a:prstGeom>
          <a:solidFill>
            <a:schemeClr val="tx2"/>
          </a:soli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dirty="0">
              <a:solidFill>
                <a:schemeClr val="bg1"/>
              </a:solidFill>
              <a:latin typeface="Arial" pitchFamily="34" charset="0"/>
              <a:ea typeface="ＭＳ Ｐゴシック" pitchFamily="34" charset="-128"/>
              <a:cs typeface="Arial Unicode MS" pitchFamily="34" charset="-128"/>
            </a:endParaRPr>
          </a:p>
        </p:txBody>
      </p:sp>
      <p:sp>
        <p:nvSpPr>
          <p:cNvPr id="22530" name="Title 1">
            <a:extLst>
              <a:ext uri="{FF2B5EF4-FFF2-40B4-BE49-F238E27FC236}">
                <a16:creationId xmlns:a16="http://schemas.microsoft.com/office/drawing/2014/main" id="{C17AC01A-C5F7-4391-8476-F8FAD30588A1}"/>
              </a:ext>
            </a:extLst>
          </p:cNvPr>
          <p:cNvSpPr>
            <a:spLocks noGrp="1"/>
          </p:cNvSpPr>
          <p:nvPr>
            <p:ph type="title"/>
          </p:nvPr>
        </p:nvSpPr>
        <p:spPr/>
        <p:txBody>
          <a:bodyPr/>
          <a:lstStyle/>
          <a:p>
            <a:pPr eaLnBrk="1" hangingPunct="1">
              <a:defRPr/>
            </a:pPr>
            <a:r>
              <a:rPr lang="en-US" sz="3200" b="1" dirty="0"/>
              <a:t>Surety of Supply Program</a:t>
            </a:r>
            <a:endParaRPr lang="en-US" altLang="en-US" sz="3200" b="1" dirty="0">
              <a:effectLst>
                <a:outerShdw blurRad="38100" dist="38100" dir="2700000" algn="tl">
                  <a:srgbClr val="000000"/>
                </a:outerShdw>
              </a:effectLst>
            </a:endParaRPr>
          </a:p>
        </p:txBody>
      </p:sp>
      <p:sp>
        <p:nvSpPr>
          <p:cNvPr id="11267" name="Text Placeholder 4">
            <a:extLst>
              <a:ext uri="{FF2B5EF4-FFF2-40B4-BE49-F238E27FC236}">
                <a16:creationId xmlns:a16="http://schemas.microsoft.com/office/drawing/2014/main" id="{291BD3DF-482E-4313-9F1D-7C9777B48850}"/>
              </a:ext>
            </a:extLst>
          </p:cNvPr>
          <p:cNvSpPr>
            <a:spLocks noGrp="1"/>
          </p:cNvSpPr>
          <p:nvPr>
            <p:ph type="body" sz="quarter" idx="10"/>
          </p:nvPr>
        </p:nvSpPr>
        <p:spPr/>
        <p:txBody>
          <a:bodyPr/>
          <a:lstStyle/>
          <a:p>
            <a:r>
              <a:rPr lang="en-US" sz="1700" i="1" dirty="0">
                <a:solidFill>
                  <a:schemeClr val="tx1">
                    <a:lumMod val="75000"/>
                  </a:schemeClr>
                </a:solidFill>
                <a:latin typeface="Arial" panose="020B0604020202020204" pitchFamily="34" charset="0"/>
                <a:ea typeface="+mn-ea"/>
              </a:rPr>
              <a:t>Process Automation Platform</a:t>
            </a:r>
            <a:endParaRPr altLang="en-US" sz="1700" i="1" dirty="0">
              <a:solidFill>
                <a:schemeClr val="tx1">
                  <a:lumMod val="75000"/>
                </a:schemeClr>
              </a:solidFill>
              <a:latin typeface="Arial" panose="020B0604020202020204" pitchFamily="34" charset="0"/>
              <a:ea typeface="+mn-ea"/>
            </a:endParaRPr>
          </a:p>
        </p:txBody>
      </p:sp>
      <p:grpSp>
        <p:nvGrpSpPr>
          <p:cNvPr id="11268" name="Group 2">
            <a:extLst>
              <a:ext uri="{FF2B5EF4-FFF2-40B4-BE49-F238E27FC236}">
                <a16:creationId xmlns:a16="http://schemas.microsoft.com/office/drawing/2014/main" id="{94C62AEF-AFFD-4C67-9C78-C6C9DCA22BCB}"/>
              </a:ext>
            </a:extLst>
          </p:cNvPr>
          <p:cNvGrpSpPr>
            <a:grpSpLocks/>
          </p:cNvGrpSpPr>
          <p:nvPr/>
        </p:nvGrpSpPr>
        <p:grpSpPr bwMode="auto">
          <a:xfrm>
            <a:off x="6465774" y="4191002"/>
            <a:ext cx="3745167" cy="1524212"/>
            <a:chOff x="5007015" y="2041631"/>
            <a:chExt cx="3745013" cy="1524744"/>
          </a:xfrm>
          <a:solidFill>
            <a:schemeClr val="tx2"/>
          </a:solidFill>
        </p:grpSpPr>
        <p:sp>
          <p:nvSpPr>
            <p:cNvPr id="11290" name="TextBox 4">
              <a:extLst>
                <a:ext uri="{FF2B5EF4-FFF2-40B4-BE49-F238E27FC236}">
                  <a16:creationId xmlns:a16="http://schemas.microsoft.com/office/drawing/2014/main" id="{CD6D267E-DA8D-4A36-B2F6-539B7B53997D}"/>
                </a:ext>
              </a:extLst>
            </p:cNvPr>
            <p:cNvSpPr txBox="1">
              <a:spLocks noChangeArrowheads="1"/>
            </p:cNvSpPr>
            <p:nvPr/>
          </p:nvSpPr>
          <p:spPr bwMode="auto">
            <a:xfrm>
              <a:off x="5028264" y="2466359"/>
              <a:ext cx="3495033" cy="11000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ct val="50000"/>
                </a:spcBef>
                <a:spcAft>
                  <a:spcPct val="20000"/>
                </a:spcAft>
                <a:buClr>
                  <a:srgbClr val="007AC9"/>
                </a:buClr>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ct val="90000"/>
                </a:lnSpc>
                <a:spcAft>
                  <a:spcPct val="20000"/>
                </a:spcAft>
                <a:buClr>
                  <a:schemeClr val="tx1"/>
                </a:buClr>
                <a:buSzPct val="90000"/>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ct val="90000"/>
                </a:lnSpc>
                <a:spcBef>
                  <a:spcPct val="15000"/>
                </a:spcBef>
                <a:buClr>
                  <a:schemeClr val="tx1"/>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lnSpc>
                  <a:spcPct val="90000"/>
                </a:lnSpc>
                <a:spcBef>
                  <a:spcPct val="15000"/>
                </a:spcBef>
                <a:buClr>
                  <a:schemeClr val="tx1"/>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lnSpc>
                  <a:spcPct val="90000"/>
                </a:lnSpc>
                <a:spcBef>
                  <a:spcPct val="15000"/>
                </a:spcBef>
                <a:buClr>
                  <a:schemeClr val="tx1"/>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lnSpc>
                  <a:spcPct val="90000"/>
                </a:lnSpc>
                <a:spcBef>
                  <a:spcPct val="15000"/>
                </a:spcBef>
                <a:spcAft>
                  <a:spcPct val="0"/>
                </a:spcAft>
                <a:buClr>
                  <a:schemeClr val="tx1"/>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lnSpc>
                  <a:spcPct val="90000"/>
                </a:lnSpc>
                <a:spcBef>
                  <a:spcPct val="15000"/>
                </a:spcBef>
                <a:spcAft>
                  <a:spcPct val="0"/>
                </a:spcAft>
                <a:buClr>
                  <a:schemeClr val="tx1"/>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lnSpc>
                  <a:spcPct val="90000"/>
                </a:lnSpc>
                <a:spcBef>
                  <a:spcPct val="15000"/>
                </a:spcBef>
                <a:spcAft>
                  <a:spcPct val="0"/>
                </a:spcAft>
                <a:buClr>
                  <a:schemeClr val="tx1"/>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lnSpc>
                  <a:spcPct val="90000"/>
                </a:lnSpc>
                <a:spcBef>
                  <a:spcPct val="15000"/>
                </a:spcBef>
                <a:spcAft>
                  <a:spcPct val="0"/>
                </a:spcAft>
                <a:buClr>
                  <a:schemeClr val="tx1"/>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lnSpc>
                  <a:spcPct val="100000"/>
                </a:lnSpc>
                <a:spcBef>
                  <a:spcPct val="0"/>
                </a:spcBef>
                <a:spcAft>
                  <a:spcPct val="0"/>
                </a:spcAft>
                <a:buClrTx/>
                <a:buSzTx/>
                <a:buFontTx/>
                <a:buNone/>
              </a:pPr>
              <a:r>
                <a:rPr lang="en-US" altLang="en-US" sz="1500" dirty="0">
                  <a:solidFill>
                    <a:schemeClr val="bg1"/>
                  </a:solidFill>
                  <a:ea typeface="ヒラギノ角ゴ Pro W3"/>
                  <a:cs typeface="ヒラギノ角ゴ Pro W3"/>
                </a:rPr>
                <a:t>Monthly and Annual maintenance by trained service personnel to ensure optimal equipment performance and life</a:t>
              </a:r>
            </a:p>
          </p:txBody>
        </p:sp>
        <p:sp>
          <p:nvSpPr>
            <p:cNvPr id="11291" name="TextBox 18">
              <a:extLst>
                <a:ext uri="{FF2B5EF4-FFF2-40B4-BE49-F238E27FC236}">
                  <a16:creationId xmlns:a16="http://schemas.microsoft.com/office/drawing/2014/main" id="{5E4BDEFE-8D42-44DB-B0A5-1DA702426863}"/>
                </a:ext>
              </a:extLst>
            </p:cNvPr>
            <p:cNvSpPr txBox="1">
              <a:spLocks noChangeArrowheads="1"/>
            </p:cNvSpPr>
            <p:nvPr/>
          </p:nvSpPr>
          <p:spPr bwMode="auto">
            <a:xfrm>
              <a:off x="5007015" y="2041631"/>
              <a:ext cx="3745013" cy="3506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ct val="50000"/>
                </a:spcBef>
                <a:spcAft>
                  <a:spcPct val="20000"/>
                </a:spcAft>
                <a:buClr>
                  <a:srgbClr val="007AC9"/>
                </a:buClr>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ct val="90000"/>
                </a:lnSpc>
                <a:spcAft>
                  <a:spcPct val="20000"/>
                </a:spcAft>
                <a:buClr>
                  <a:schemeClr val="tx1"/>
                </a:buClr>
                <a:buSzPct val="90000"/>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ct val="90000"/>
                </a:lnSpc>
                <a:spcBef>
                  <a:spcPct val="15000"/>
                </a:spcBef>
                <a:buClr>
                  <a:schemeClr val="tx1"/>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lnSpc>
                  <a:spcPct val="90000"/>
                </a:lnSpc>
                <a:spcBef>
                  <a:spcPct val="15000"/>
                </a:spcBef>
                <a:buClr>
                  <a:schemeClr val="tx1"/>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lnSpc>
                  <a:spcPct val="90000"/>
                </a:lnSpc>
                <a:spcBef>
                  <a:spcPct val="15000"/>
                </a:spcBef>
                <a:buClr>
                  <a:schemeClr val="tx1"/>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lnSpc>
                  <a:spcPct val="90000"/>
                </a:lnSpc>
                <a:spcBef>
                  <a:spcPct val="15000"/>
                </a:spcBef>
                <a:spcAft>
                  <a:spcPct val="0"/>
                </a:spcAft>
                <a:buClr>
                  <a:schemeClr val="tx1"/>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lnSpc>
                  <a:spcPct val="90000"/>
                </a:lnSpc>
                <a:spcBef>
                  <a:spcPct val="15000"/>
                </a:spcBef>
                <a:spcAft>
                  <a:spcPct val="0"/>
                </a:spcAft>
                <a:buClr>
                  <a:schemeClr val="tx1"/>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lnSpc>
                  <a:spcPct val="90000"/>
                </a:lnSpc>
                <a:spcBef>
                  <a:spcPct val="15000"/>
                </a:spcBef>
                <a:spcAft>
                  <a:spcPct val="0"/>
                </a:spcAft>
                <a:buClr>
                  <a:schemeClr val="tx1"/>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lnSpc>
                  <a:spcPct val="90000"/>
                </a:lnSpc>
                <a:spcBef>
                  <a:spcPct val="15000"/>
                </a:spcBef>
                <a:spcAft>
                  <a:spcPct val="0"/>
                </a:spcAft>
                <a:buClr>
                  <a:schemeClr val="tx1"/>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lnSpc>
                  <a:spcPct val="100000"/>
                </a:lnSpc>
                <a:spcBef>
                  <a:spcPct val="0"/>
                </a:spcBef>
                <a:spcAft>
                  <a:spcPct val="0"/>
                </a:spcAft>
                <a:buClrTx/>
                <a:buSzTx/>
                <a:buFontTx/>
                <a:buNone/>
              </a:pPr>
              <a:r>
                <a:rPr lang="en-US" altLang="en-US" sz="1800" b="1" dirty="0">
                  <a:solidFill>
                    <a:schemeClr val="bg1"/>
                  </a:solidFill>
                  <a:ea typeface="ヒラギノ角ゴ Pro W3"/>
                  <a:cs typeface="ヒラギノ角ゴ Pro W3"/>
                </a:rPr>
                <a:t>PREVENTATIVE MAINTENANCE</a:t>
              </a:r>
            </a:p>
          </p:txBody>
        </p:sp>
      </p:grpSp>
      <p:grpSp>
        <p:nvGrpSpPr>
          <p:cNvPr id="11269" name="Group 18">
            <a:extLst>
              <a:ext uri="{FF2B5EF4-FFF2-40B4-BE49-F238E27FC236}">
                <a16:creationId xmlns:a16="http://schemas.microsoft.com/office/drawing/2014/main" id="{CE6DF900-EFA5-4386-8878-6C36C18B9A8C}"/>
              </a:ext>
            </a:extLst>
          </p:cNvPr>
          <p:cNvGrpSpPr>
            <a:grpSpLocks/>
          </p:cNvGrpSpPr>
          <p:nvPr/>
        </p:nvGrpSpPr>
        <p:grpSpPr bwMode="auto">
          <a:xfrm>
            <a:off x="6443362" y="2057400"/>
            <a:ext cx="3164625" cy="1524001"/>
            <a:chOff x="4911297" y="1815508"/>
            <a:chExt cx="3164495" cy="1524534"/>
          </a:xfrm>
          <a:solidFill>
            <a:schemeClr val="tx2"/>
          </a:solidFill>
        </p:grpSpPr>
        <p:sp>
          <p:nvSpPr>
            <p:cNvPr id="11285" name="TextBox 4">
              <a:extLst>
                <a:ext uri="{FF2B5EF4-FFF2-40B4-BE49-F238E27FC236}">
                  <a16:creationId xmlns:a16="http://schemas.microsoft.com/office/drawing/2014/main" id="{AB9B07CA-2B60-4704-A5E1-AFCF3CE0E434}"/>
                </a:ext>
              </a:extLst>
            </p:cNvPr>
            <p:cNvSpPr txBox="1">
              <a:spLocks noChangeArrowheads="1"/>
            </p:cNvSpPr>
            <p:nvPr/>
          </p:nvSpPr>
          <p:spPr bwMode="auto">
            <a:xfrm>
              <a:off x="4933708" y="2240026"/>
              <a:ext cx="3142084" cy="11000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ct val="50000"/>
                </a:spcBef>
                <a:spcAft>
                  <a:spcPct val="20000"/>
                </a:spcAft>
                <a:buClr>
                  <a:srgbClr val="007AC9"/>
                </a:buClr>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ct val="90000"/>
                </a:lnSpc>
                <a:spcAft>
                  <a:spcPct val="20000"/>
                </a:spcAft>
                <a:buClr>
                  <a:schemeClr val="tx1"/>
                </a:buClr>
                <a:buSzPct val="90000"/>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ct val="90000"/>
                </a:lnSpc>
                <a:spcBef>
                  <a:spcPct val="15000"/>
                </a:spcBef>
                <a:buClr>
                  <a:schemeClr val="tx1"/>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lnSpc>
                  <a:spcPct val="90000"/>
                </a:lnSpc>
                <a:spcBef>
                  <a:spcPct val="15000"/>
                </a:spcBef>
                <a:buClr>
                  <a:schemeClr val="tx1"/>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lnSpc>
                  <a:spcPct val="90000"/>
                </a:lnSpc>
                <a:spcBef>
                  <a:spcPct val="15000"/>
                </a:spcBef>
                <a:buClr>
                  <a:schemeClr val="tx1"/>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lnSpc>
                  <a:spcPct val="90000"/>
                </a:lnSpc>
                <a:spcBef>
                  <a:spcPct val="15000"/>
                </a:spcBef>
                <a:spcAft>
                  <a:spcPct val="0"/>
                </a:spcAft>
                <a:buClr>
                  <a:schemeClr val="tx1"/>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lnSpc>
                  <a:spcPct val="90000"/>
                </a:lnSpc>
                <a:spcBef>
                  <a:spcPct val="15000"/>
                </a:spcBef>
                <a:spcAft>
                  <a:spcPct val="0"/>
                </a:spcAft>
                <a:buClr>
                  <a:schemeClr val="tx1"/>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lnSpc>
                  <a:spcPct val="90000"/>
                </a:lnSpc>
                <a:spcBef>
                  <a:spcPct val="15000"/>
                </a:spcBef>
                <a:spcAft>
                  <a:spcPct val="0"/>
                </a:spcAft>
                <a:buClr>
                  <a:schemeClr val="tx1"/>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lnSpc>
                  <a:spcPct val="90000"/>
                </a:lnSpc>
                <a:spcBef>
                  <a:spcPct val="15000"/>
                </a:spcBef>
                <a:spcAft>
                  <a:spcPct val="0"/>
                </a:spcAft>
                <a:buClr>
                  <a:schemeClr val="tx1"/>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lnSpc>
                  <a:spcPct val="100000"/>
                </a:lnSpc>
                <a:spcBef>
                  <a:spcPct val="0"/>
                </a:spcBef>
                <a:spcAft>
                  <a:spcPct val="0"/>
                </a:spcAft>
                <a:buClrTx/>
                <a:buSzTx/>
                <a:buFontTx/>
                <a:buNone/>
              </a:pPr>
              <a:r>
                <a:rPr lang="en-US" sz="1500" dirty="0">
                  <a:solidFill>
                    <a:schemeClr val="bg1"/>
                  </a:solidFill>
                </a:rPr>
                <a:t>Ability to set dosage targets and limits to ensure optimal performance, quality and product usage</a:t>
              </a:r>
              <a:br>
                <a:rPr lang="en-US" sz="1600" dirty="0">
                  <a:solidFill>
                    <a:schemeClr val="bg1"/>
                  </a:solidFill>
                </a:rPr>
              </a:br>
              <a:endParaRPr lang="en-US" altLang="en-US" sz="1500" dirty="0">
                <a:solidFill>
                  <a:schemeClr val="bg1"/>
                </a:solidFill>
                <a:ea typeface="ヒラギノ角ゴ Pro W3"/>
                <a:cs typeface="ヒラギノ角ゴ Pro W3"/>
              </a:endParaRPr>
            </a:p>
          </p:txBody>
        </p:sp>
        <p:sp>
          <p:nvSpPr>
            <p:cNvPr id="11286" name="TextBox 18">
              <a:extLst>
                <a:ext uri="{FF2B5EF4-FFF2-40B4-BE49-F238E27FC236}">
                  <a16:creationId xmlns:a16="http://schemas.microsoft.com/office/drawing/2014/main" id="{3E692549-EE02-4087-A42C-75DC50DD2702}"/>
                </a:ext>
              </a:extLst>
            </p:cNvPr>
            <p:cNvSpPr txBox="1">
              <a:spLocks noChangeArrowheads="1"/>
            </p:cNvSpPr>
            <p:nvPr/>
          </p:nvSpPr>
          <p:spPr bwMode="auto">
            <a:xfrm>
              <a:off x="4911297" y="1815508"/>
              <a:ext cx="2810397" cy="2877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ct val="50000"/>
                </a:spcBef>
                <a:spcAft>
                  <a:spcPct val="20000"/>
                </a:spcAft>
                <a:buClr>
                  <a:srgbClr val="007AC9"/>
                </a:buClr>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ct val="90000"/>
                </a:lnSpc>
                <a:spcAft>
                  <a:spcPct val="20000"/>
                </a:spcAft>
                <a:buClr>
                  <a:schemeClr val="tx1"/>
                </a:buClr>
                <a:buSzPct val="90000"/>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ct val="90000"/>
                </a:lnSpc>
                <a:spcBef>
                  <a:spcPct val="15000"/>
                </a:spcBef>
                <a:buClr>
                  <a:schemeClr val="tx1"/>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lnSpc>
                  <a:spcPct val="90000"/>
                </a:lnSpc>
                <a:spcBef>
                  <a:spcPct val="15000"/>
                </a:spcBef>
                <a:buClr>
                  <a:schemeClr val="tx1"/>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lnSpc>
                  <a:spcPct val="90000"/>
                </a:lnSpc>
                <a:spcBef>
                  <a:spcPct val="15000"/>
                </a:spcBef>
                <a:buClr>
                  <a:schemeClr val="tx1"/>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lnSpc>
                  <a:spcPct val="90000"/>
                </a:lnSpc>
                <a:spcBef>
                  <a:spcPct val="15000"/>
                </a:spcBef>
                <a:spcAft>
                  <a:spcPct val="0"/>
                </a:spcAft>
                <a:buClr>
                  <a:schemeClr val="tx1"/>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lnSpc>
                  <a:spcPct val="90000"/>
                </a:lnSpc>
                <a:spcBef>
                  <a:spcPct val="15000"/>
                </a:spcBef>
                <a:spcAft>
                  <a:spcPct val="0"/>
                </a:spcAft>
                <a:buClr>
                  <a:schemeClr val="tx1"/>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lnSpc>
                  <a:spcPct val="90000"/>
                </a:lnSpc>
                <a:spcBef>
                  <a:spcPct val="15000"/>
                </a:spcBef>
                <a:spcAft>
                  <a:spcPct val="0"/>
                </a:spcAft>
                <a:buClr>
                  <a:schemeClr val="tx1"/>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lnSpc>
                  <a:spcPct val="90000"/>
                </a:lnSpc>
                <a:spcBef>
                  <a:spcPct val="15000"/>
                </a:spcBef>
                <a:spcAft>
                  <a:spcPct val="0"/>
                </a:spcAft>
                <a:buClr>
                  <a:schemeClr val="tx1"/>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lnSpc>
                  <a:spcPct val="100000"/>
                </a:lnSpc>
                <a:spcBef>
                  <a:spcPct val="0"/>
                </a:spcBef>
                <a:spcAft>
                  <a:spcPct val="0"/>
                </a:spcAft>
                <a:buClrTx/>
                <a:buSzTx/>
                <a:buFontTx/>
                <a:buNone/>
              </a:pPr>
              <a:r>
                <a:rPr lang="en-US" altLang="en-US" sz="1800" b="1" dirty="0">
                  <a:solidFill>
                    <a:schemeClr val="bg1"/>
                  </a:solidFill>
                  <a:ea typeface="ヒラギノ角ゴ Pro W3"/>
                  <a:cs typeface="ヒラギノ角ゴ Pro W3"/>
                </a:rPr>
                <a:t>FEED &amp; CONTROL</a:t>
              </a:r>
            </a:p>
          </p:txBody>
        </p:sp>
      </p:grpSp>
      <p:sp>
        <p:nvSpPr>
          <p:cNvPr id="11273" name="TextBox 4">
            <a:extLst>
              <a:ext uri="{FF2B5EF4-FFF2-40B4-BE49-F238E27FC236}">
                <a16:creationId xmlns:a16="http://schemas.microsoft.com/office/drawing/2014/main" id="{23AFEF99-08F2-4FD6-9652-8E07A49DD9F8}"/>
              </a:ext>
            </a:extLst>
          </p:cNvPr>
          <p:cNvSpPr txBox="1">
            <a:spLocks noChangeArrowheads="1"/>
          </p:cNvSpPr>
          <p:nvPr/>
        </p:nvSpPr>
        <p:spPr bwMode="auto">
          <a:xfrm>
            <a:off x="1993901" y="2486025"/>
            <a:ext cx="3756025" cy="1100138"/>
          </a:xfrm>
          <a:prstGeom prst="rect">
            <a:avLst/>
          </a:prstGeom>
          <a:solidFill>
            <a:schemeClr val="tx2"/>
          </a:solidFill>
          <a:ln>
            <a:noFill/>
          </a:ln>
        </p:spPr>
        <p:txBody>
          <a:bodyPr lIns="0" tIns="0" rIns="0" bIns="0"/>
          <a:lstStyle>
            <a:lvl1pPr>
              <a:lnSpc>
                <a:spcPct val="90000"/>
              </a:lnSpc>
              <a:spcBef>
                <a:spcPct val="50000"/>
              </a:spcBef>
              <a:spcAft>
                <a:spcPct val="20000"/>
              </a:spcAft>
              <a:buClr>
                <a:srgbClr val="007AC9"/>
              </a:buClr>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ct val="90000"/>
              </a:lnSpc>
              <a:spcAft>
                <a:spcPct val="20000"/>
              </a:spcAft>
              <a:buClr>
                <a:schemeClr val="tx1"/>
              </a:buClr>
              <a:buSzPct val="90000"/>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ct val="90000"/>
              </a:lnSpc>
              <a:spcBef>
                <a:spcPct val="15000"/>
              </a:spcBef>
              <a:buClr>
                <a:schemeClr val="tx1"/>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lnSpc>
                <a:spcPct val="90000"/>
              </a:lnSpc>
              <a:spcBef>
                <a:spcPct val="15000"/>
              </a:spcBef>
              <a:buClr>
                <a:schemeClr val="tx1"/>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lnSpc>
                <a:spcPct val="90000"/>
              </a:lnSpc>
              <a:spcBef>
                <a:spcPct val="15000"/>
              </a:spcBef>
              <a:buClr>
                <a:schemeClr val="tx1"/>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lnSpc>
                <a:spcPct val="90000"/>
              </a:lnSpc>
              <a:spcBef>
                <a:spcPct val="15000"/>
              </a:spcBef>
              <a:spcAft>
                <a:spcPct val="0"/>
              </a:spcAft>
              <a:buClr>
                <a:schemeClr val="tx1"/>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lnSpc>
                <a:spcPct val="90000"/>
              </a:lnSpc>
              <a:spcBef>
                <a:spcPct val="15000"/>
              </a:spcBef>
              <a:spcAft>
                <a:spcPct val="0"/>
              </a:spcAft>
              <a:buClr>
                <a:schemeClr val="tx1"/>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lnSpc>
                <a:spcPct val="90000"/>
              </a:lnSpc>
              <a:spcBef>
                <a:spcPct val="15000"/>
              </a:spcBef>
              <a:spcAft>
                <a:spcPct val="0"/>
              </a:spcAft>
              <a:buClr>
                <a:schemeClr val="tx1"/>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lnSpc>
                <a:spcPct val="90000"/>
              </a:lnSpc>
              <a:spcBef>
                <a:spcPct val="15000"/>
              </a:spcBef>
              <a:spcAft>
                <a:spcPct val="0"/>
              </a:spcAft>
              <a:buClr>
                <a:schemeClr val="tx1"/>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lnSpc>
                <a:spcPct val="100000"/>
              </a:lnSpc>
              <a:spcBef>
                <a:spcPct val="0"/>
              </a:spcBef>
              <a:spcAft>
                <a:spcPct val="0"/>
              </a:spcAft>
              <a:buClrTx/>
              <a:buSzTx/>
              <a:buFont typeface="Arial" panose="020B0604020202020204" pitchFamily="34" charset="0"/>
              <a:buNone/>
            </a:pPr>
            <a:r>
              <a:rPr lang="en-US" altLang="en-US" sz="1500" dirty="0">
                <a:solidFill>
                  <a:schemeClr val="bg1"/>
                </a:solidFill>
                <a:ea typeface="ヒラギノ角ゴ Pro W3"/>
                <a:cs typeface="ヒラギノ角ゴ Pro W3"/>
              </a:rPr>
              <a:t>Minimal handling with bulk or hands-free delivery and closed, neat feed system with operator training to ensure safety in supply</a:t>
            </a:r>
          </a:p>
        </p:txBody>
      </p:sp>
      <p:sp>
        <p:nvSpPr>
          <p:cNvPr id="11274" name="TextBox 18">
            <a:extLst>
              <a:ext uri="{FF2B5EF4-FFF2-40B4-BE49-F238E27FC236}">
                <a16:creationId xmlns:a16="http://schemas.microsoft.com/office/drawing/2014/main" id="{FC6AFCE9-0210-4297-A6E6-008F5565C37F}"/>
              </a:ext>
            </a:extLst>
          </p:cNvPr>
          <p:cNvSpPr txBox="1">
            <a:spLocks noChangeArrowheads="1"/>
          </p:cNvSpPr>
          <p:nvPr/>
        </p:nvSpPr>
        <p:spPr bwMode="auto">
          <a:xfrm>
            <a:off x="1993901" y="2063750"/>
            <a:ext cx="2435225" cy="215900"/>
          </a:xfrm>
          <a:prstGeom prst="rect">
            <a:avLst/>
          </a:prstGeom>
          <a:solidFill>
            <a:schemeClr val="tx2"/>
          </a:solidFill>
          <a:ln>
            <a:noFill/>
          </a:ln>
        </p:spPr>
        <p:txBody>
          <a:bodyPr lIns="0" tIns="0" rIns="0" bIns="0"/>
          <a:lstStyle>
            <a:lvl1pPr>
              <a:lnSpc>
                <a:spcPct val="90000"/>
              </a:lnSpc>
              <a:spcBef>
                <a:spcPct val="50000"/>
              </a:spcBef>
              <a:spcAft>
                <a:spcPct val="20000"/>
              </a:spcAft>
              <a:buClr>
                <a:srgbClr val="007AC9"/>
              </a:buClr>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ct val="90000"/>
              </a:lnSpc>
              <a:spcAft>
                <a:spcPct val="20000"/>
              </a:spcAft>
              <a:buClr>
                <a:schemeClr val="tx1"/>
              </a:buClr>
              <a:buSzPct val="90000"/>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ct val="90000"/>
              </a:lnSpc>
              <a:spcBef>
                <a:spcPct val="15000"/>
              </a:spcBef>
              <a:buClr>
                <a:schemeClr val="tx1"/>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lnSpc>
                <a:spcPct val="90000"/>
              </a:lnSpc>
              <a:spcBef>
                <a:spcPct val="15000"/>
              </a:spcBef>
              <a:buClr>
                <a:schemeClr val="tx1"/>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lnSpc>
                <a:spcPct val="90000"/>
              </a:lnSpc>
              <a:spcBef>
                <a:spcPct val="15000"/>
              </a:spcBef>
              <a:buClr>
                <a:schemeClr val="tx1"/>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lnSpc>
                <a:spcPct val="90000"/>
              </a:lnSpc>
              <a:spcBef>
                <a:spcPct val="15000"/>
              </a:spcBef>
              <a:spcAft>
                <a:spcPct val="0"/>
              </a:spcAft>
              <a:buClr>
                <a:schemeClr val="tx1"/>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lnSpc>
                <a:spcPct val="90000"/>
              </a:lnSpc>
              <a:spcBef>
                <a:spcPct val="15000"/>
              </a:spcBef>
              <a:spcAft>
                <a:spcPct val="0"/>
              </a:spcAft>
              <a:buClr>
                <a:schemeClr val="tx1"/>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lnSpc>
                <a:spcPct val="90000"/>
              </a:lnSpc>
              <a:spcBef>
                <a:spcPct val="15000"/>
              </a:spcBef>
              <a:spcAft>
                <a:spcPct val="0"/>
              </a:spcAft>
              <a:buClr>
                <a:schemeClr val="tx1"/>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lnSpc>
                <a:spcPct val="90000"/>
              </a:lnSpc>
              <a:spcBef>
                <a:spcPct val="15000"/>
              </a:spcBef>
              <a:spcAft>
                <a:spcPct val="0"/>
              </a:spcAft>
              <a:buClr>
                <a:schemeClr val="tx1"/>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lnSpc>
                <a:spcPct val="100000"/>
              </a:lnSpc>
              <a:spcBef>
                <a:spcPct val="0"/>
              </a:spcBef>
              <a:spcAft>
                <a:spcPct val="0"/>
              </a:spcAft>
              <a:buClrTx/>
              <a:buSzTx/>
              <a:buFontTx/>
              <a:buNone/>
            </a:pPr>
            <a:r>
              <a:rPr lang="en-US" altLang="en-US" sz="1800" b="1" dirty="0">
                <a:solidFill>
                  <a:schemeClr val="bg1"/>
                </a:solidFill>
                <a:ea typeface="ヒラギノ角ゴ Pro W3"/>
                <a:cs typeface="ヒラギノ角ゴ Pro W3"/>
              </a:rPr>
              <a:t>SAFETY</a:t>
            </a:r>
          </a:p>
        </p:txBody>
      </p:sp>
      <p:grpSp>
        <p:nvGrpSpPr>
          <p:cNvPr id="11275" name="Group 26">
            <a:extLst>
              <a:ext uri="{FF2B5EF4-FFF2-40B4-BE49-F238E27FC236}">
                <a16:creationId xmlns:a16="http://schemas.microsoft.com/office/drawing/2014/main" id="{BC5E3709-6FD6-4C33-ACF2-A83BAD3BD807}"/>
              </a:ext>
            </a:extLst>
          </p:cNvPr>
          <p:cNvGrpSpPr>
            <a:grpSpLocks/>
          </p:cNvGrpSpPr>
          <p:nvPr/>
        </p:nvGrpSpPr>
        <p:grpSpPr bwMode="auto">
          <a:xfrm>
            <a:off x="2014459" y="4191000"/>
            <a:ext cx="3367166" cy="1529317"/>
            <a:chOff x="5121346" y="2011458"/>
            <a:chExt cx="3367028" cy="1529852"/>
          </a:xfrm>
          <a:solidFill>
            <a:schemeClr val="tx2"/>
          </a:solidFill>
        </p:grpSpPr>
        <p:sp>
          <p:nvSpPr>
            <p:cNvPr id="11280" name="TextBox 4">
              <a:extLst>
                <a:ext uri="{FF2B5EF4-FFF2-40B4-BE49-F238E27FC236}">
                  <a16:creationId xmlns:a16="http://schemas.microsoft.com/office/drawing/2014/main" id="{FA7D985F-23FE-4506-91B2-CE4868D31813}"/>
                </a:ext>
              </a:extLst>
            </p:cNvPr>
            <p:cNvSpPr txBox="1">
              <a:spLocks noChangeArrowheads="1"/>
            </p:cNvSpPr>
            <p:nvPr/>
          </p:nvSpPr>
          <p:spPr bwMode="auto">
            <a:xfrm>
              <a:off x="5121346" y="2441294"/>
              <a:ext cx="3367028" cy="11000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ct val="50000"/>
                </a:spcBef>
                <a:spcAft>
                  <a:spcPct val="20000"/>
                </a:spcAft>
                <a:buClr>
                  <a:srgbClr val="007AC9"/>
                </a:buClr>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ct val="90000"/>
                </a:lnSpc>
                <a:spcAft>
                  <a:spcPct val="20000"/>
                </a:spcAft>
                <a:buClr>
                  <a:schemeClr val="tx1"/>
                </a:buClr>
                <a:buSzPct val="90000"/>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ct val="90000"/>
                </a:lnSpc>
                <a:spcBef>
                  <a:spcPct val="15000"/>
                </a:spcBef>
                <a:buClr>
                  <a:schemeClr val="tx1"/>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lnSpc>
                  <a:spcPct val="90000"/>
                </a:lnSpc>
                <a:spcBef>
                  <a:spcPct val="15000"/>
                </a:spcBef>
                <a:buClr>
                  <a:schemeClr val="tx1"/>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lnSpc>
                  <a:spcPct val="90000"/>
                </a:lnSpc>
                <a:spcBef>
                  <a:spcPct val="15000"/>
                </a:spcBef>
                <a:buClr>
                  <a:schemeClr val="tx1"/>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lnSpc>
                  <a:spcPct val="90000"/>
                </a:lnSpc>
                <a:spcBef>
                  <a:spcPct val="15000"/>
                </a:spcBef>
                <a:spcAft>
                  <a:spcPct val="0"/>
                </a:spcAft>
                <a:buClr>
                  <a:schemeClr val="tx1"/>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lnSpc>
                  <a:spcPct val="90000"/>
                </a:lnSpc>
                <a:spcBef>
                  <a:spcPct val="15000"/>
                </a:spcBef>
                <a:spcAft>
                  <a:spcPct val="0"/>
                </a:spcAft>
                <a:buClr>
                  <a:schemeClr val="tx1"/>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lnSpc>
                  <a:spcPct val="90000"/>
                </a:lnSpc>
                <a:spcBef>
                  <a:spcPct val="15000"/>
                </a:spcBef>
                <a:spcAft>
                  <a:spcPct val="0"/>
                </a:spcAft>
                <a:buClr>
                  <a:schemeClr val="tx1"/>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lnSpc>
                  <a:spcPct val="90000"/>
                </a:lnSpc>
                <a:spcBef>
                  <a:spcPct val="15000"/>
                </a:spcBef>
                <a:spcAft>
                  <a:spcPct val="0"/>
                </a:spcAft>
                <a:buClr>
                  <a:schemeClr val="tx1"/>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lnSpc>
                  <a:spcPct val="100000"/>
                </a:lnSpc>
                <a:spcBef>
                  <a:spcPct val="0"/>
                </a:spcBef>
                <a:spcAft>
                  <a:spcPct val="0"/>
                </a:spcAft>
                <a:buClrTx/>
                <a:buSzTx/>
                <a:buFontTx/>
                <a:buNone/>
              </a:pPr>
              <a:r>
                <a:rPr lang="en-US" altLang="en-US" sz="1500" dirty="0">
                  <a:solidFill>
                    <a:schemeClr val="bg1"/>
                  </a:solidFill>
                  <a:ea typeface="ヒラギノ角ゴ Pro W3"/>
                  <a:cs typeface="ヒラギノ角ゴ Pro W3"/>
                </a:rPr>
                <a:t>Reports &amp; visibility to product dosage trends, inventory and alarms to ensure your system operation</a:t>
              </a:r>
            </a:p>
          </p:txBody>
        </p:sp>
        <p:sp>
          <p:nvSpPr>
            <p:cNvPr id="11281" name="TextBox 18">
              <a:extLst>
                <a:ext uri="{FF2B5EF4-FFF2-40B4-BE49-F238E27FC236}">
                  <a16:creationId xmlns:a16="http://schemas.microsoft.com/office/drawing/2014/main" id="{4E74554D-9EC8-4EBC-A848-D00D9FA2F8EE}"/>
                </a:ext>
              </a:extLst>
            </p:cNvPr>
            <p:cNvSpPr txBox="1">
              <a:spLocks noChangeArrowheads="1"/>
            </p:cNvSpPr>
            <p:nvPr/>
          </p:nvSpPr>
          <p:spPr bwMode="auto">
            <a:xfrm>
              <a:off x="5121346" y="2011458"/>
              <a:ext cx="2435225" cy="2159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ct val="50000"/>
                </a:spcBef>
                <a:spcAft>
                  <a:spcPct val="20000"/>
                </a:spcAft>
                <a:buClr>
                  <a:srgbClr val="007AC9"/>
                </a:buClr>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ct val="90000"/>
                </a:lnSpc>
                <a:spcAft>
                  <a:spcPct val="20000"/>
                </a:spcAft>
                <a:buClr>
                  <a:schemeClr val="tx1"/>
                </a:buClr>
                <a:buSzPct val="90000"/>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ct val="90000"/>
                </a:lnSpc>
                <a:spcBef>
                  <a:spcPct val="15000"/>
                </a:spcBef>
                <a:buClr>
                  <a:schemeClr val="tx1"/>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lnSpc>
                  <a:spcPct val="90000"/>
                </a:lnSpc>
                <a:spcBef>
                  <a:spcPct val="15000"/>
                </a:spcBef>
                <a:buClr>
                  <a:schemeClr val="tx1"/>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lnSpc>
                  <a:spcPct val="90000"/>
                </a:lnSpc>
                <a:spcBef>
                  <a:spcPct val="15000"/>
                </a:spcBef>
                <a:buClr>
                  <a:schemeClr val="tx1"/>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lnSpc>
                  <a:spcPct val="90000"/>
                </a:lnSpc>
                <a:spcBef>
                  <a:spcPct val="15000"/>
                </a:spcBef>
                <a:spcAft>
                  <a:spcPct val="0"/>
                </a:spcAft>
                <a:buClr>
                  <a:schemeClr val="tx1"/>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lnSpc>
                  <a:spcPct val="90000"/>
                </a:lnSpc>
                <a:spcBef>
                  <a:spcPct val="15000"/>
                </a:spcBef>
                <a:spcAft>
                  <a:spcPct val="0"/>
                </a:spcAft>
                <a:buClr>
                  <a:schemeClr val="tx1"/>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lnSpc>
                  <a:spcPct val="90000"/>
                </a:lnSpc>
                <a:spcBef>
                  <a:spcPct val="15000"/>
                </a:spcBef>
                <a:spcAft>
                  <a:spcPct val="0"/>
                </a:spcAft>
                <a:buClr>
                  <a:schemeClr val="tx1"/>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lnSpc>
                  <a:spcPct val="90000"/>
                </a:lnSpc>
                <a:spcBef>
                  <a:spcPct val="15000"/>
                </a:spcBef>
                <a:spcAft>
                  <a:spcPct val="0"/>
                </a:spcAft>
                <a:buClr>
                  <a:schemeClr val="tx1"/>
                </a:buClr>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lnSpc>
                  <a:spcPct val="100000"/>
                </a:lnSpc>
                <a:spcBef>
                  <a:spcPct val="0"/>
                </a:spcBef>
                <a:spcAft>
                  <a:spcPct val="0"/>
                </a:spcAft>
                <a:buClrTx/>
                <a:buSzTx/>
                <a:buFontTx/>
                <a:buNone/>
              </a:pPr>
              <a:r>
                <a:rPr lang="en-US" altLang="en-US" sz="1800" b="1" dirty="0">
                  <a:solidFill>
                    <a:schemeClr val="bg1"/>
                  </a:solidFill>
                  <a:ea typeface="ヒラギノ角ゴ Pro W3"/>
                  <a:cs typeface="ヒラギノ角ゴ Pro W3"/>
                </a:rPr>
                <a:t>DATA MANAGEMENT</a:t>
              </a:r>
            </a:p>
          </p:txBody>
        </p:sp>
      </p:grpSp>
    </p:spTree>
    <p:extLst>
      <p:ext uri="{BB962C8B-B14F-4D97-AF65-F5344CB8AC3E}">
        <p14:creationId xmlns:p14="http://schemas.microsoft.com/office/powerpoint/2010/main" val="4157089756"/>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table&#10;&#10;Description generated with high confidence">
            <a:extLst>
              <a:ext uri="{FF2B5EF4-FFF2-40B4-BE49-F238E27FC236}">
                <a16:creationId xmlns:a16="http://schemas.microsoft.com/office/drawing/2014/main" id="{0E3DFE8E-D767-4178-B1F4-C71D40EC2AAF}"/>
              </a:ext>
            </a:extLst>
          </p:cNvPr>
          <p:cNvPicPr>
            <a:picLocks noChangeAspect="1"/>
          </p:cNvPicPr>
          <p:nvPr/>
        </p:nvPicPr>
        <p:blipFill>
          <a:blip r:embed="rId2" cstate="print">
            <a:extLst>
              <a:ext uri="{28A0092B-C50C-407E-A947-70E740481C1C}">
                <a14:useLocalDpi xmlns:a14="http://schemas.microsoft.com/office/drawing/2010/main" val="0"/>
              </a:ext>
            </a:extLst>
          </a:blip>
          <a:srcRect r="2" b="13392"/>
          <a:stretch>
            <a:fillRect/>
          </a:stretch>
        </p:blipFill>
        <p:spPr>
          <a:xfrm>
            <a:off x="8170863" y="10"/>
            <a:ext cx="4021137" cy="6191468"/>
          </a:xfrm>
          <a:prstGeom prst="rect">
            <a:avLst/>
          </a:prstGeom>
          <a:noFill/>
        </p:spPr>
      </p:pic>
      <p:sp>
        <p:nvSpPr>
          <p:cNvPr id="2" name="Title 1">
            <a:extLst>
              <a:ext uri="{FF2B5EF4-FFF2-40B4-BE49-F238E27FC236}">
                <a16:creationId xmlns:a16="http://schemas.microsoft.com/office/drawing/2014/main" id="{2DA59293-904E-4D57-846B-210A36A7068D}"/>
              </a:ext>
            </a:extLst>
          </p:cNvPr>
          <p:cNvSpPr>
            <a:spLocks noGrp="1"/>
          </p:cNvSpPr>
          <p:nvPr>
            <p:ph type="title"/>
          </p:nvPr>
        </p:nvSpPr>
        <p:spPr/>
        <p:txBody>
          <a:bodyPr anchor="ctr">
            <a:normAutofit fontScale="90000"/>
          </a:bodyPr>
          <a:lstStyle/>
          <a:p>
            <a:r>
              <a:rPr lang="en-US" b="1" dirty="0">
                <a:latin typeface="Arial"/>
                <a:cs typeface="Arial"/>
              </a:rPr>
              <a:t>Example Skid</a:t>
            </a:r>
            <a:br>
              <a:rPr lang="en-US" b="1" dirty="0">
                <a:latin typeface="Arial"/>
                <a:cs typeface="Arial"/>
              </a:rPr>
            </a:br>
            <a:endParaRPr lang="en-US" b="1" dirty="0"/>
          </a:p>
        </p:txBody>
      </p:sp>
      <p:sp>
        <p:nvSpPr>
          <p:cNvPr id="8" name="Content Placeholder 7">
            <a:extLst>
              <a:ext uri="{FF2B5EF4-FFF2-40B4-BE49-F238E27FC236}">
                <a16:creationId xmlns:a16="http://schemas.microsoft.com/office/drawing/2014/main" id="{05E63501-74BC-44DD-B920-1A21434BF574}"/>
              </a:ext>
            </a:extLst>
          </p:cNvPr>
          <p:cNvSpPr>
            <a:spLocks noGrp="1"/>
          </p:cNvSpPr>
          <p:nvPr>
            <p:ph type="body" sz="quarter" idx="10"/>
          </p:nvPr>
        </p:nvSpPr>
        <p:spPr>
          <a:xfrm>
            <a:off x="460588" y="938212"/>
            <a:ext cx="11261513" cy="4852987"/>
          </a:xfrm>
        </p:spPr>
        <p:txBody>
          <a:bodyPr>
            <a:normAutofit/>
          </a:bodyPr>
          <a:lstStyle/>
          <a:p>
            <a:r>
              <a:rPr lang="en-US" sz="2400" dirty="0"/>
              <a:t>Smart pump with flow monitoring capability</a:t>
            </a:r>
          </a:p>
          <a:p>
            <a:endParaRPr lang="en-US" sz="2400" dirty="0"/>
          </a:p>
          <a:p>
            <a:r>
              <a:rPr lang="en-US" sz="2400" dirty="0"/>
              <a:t>Chemistry compatible pump and piping</a:t>
            </a:r>
          </a:p>
          <a:p>
            <a:endParaRPr lang="en-US" sz="2400" dirty="0"/>
          </a:p>
          <a:p>
            <a:r>
              <a:rPr lang="en-US" sz="2400" dirty="0"/>
              <a:t>Back-up pump</a:t>
            </a:r>
          </a:p>
          <a:p>
            <a:endParaRPr lang="en-US" sz="2400" dirty="0"/>
          </a:p>
          <a:p>
            <a:r>
              <a:rPr lang="en-US" sz="2400" dirty="0"/>
              <a:t>Calibration column</a:t>
            </a:r>
          </a:p>
        </p:txBody>
      </p:sp>
      <p:sp>
        <p:nvSpPr>
          <p:cNvPr id="3" name="Slide Number Placeholder 2">
            <a:extLst>
              <a:ext uri="{FF2B5EF4-FFF2-40B4-BE49-F238E27FC236}">
                <a16:creationId xmlns:a16="http://schemas.microsoft.com/office/drawing/2014/main" id="{38725657-F1D4-4870-B956-07DD37419BAD}"/>
              </a:ext>
            </a:extLst>
          </p:cNvPr>
          <p:cNvSpPr>
            <a:spLocks noGrp="1"/>
          </p:cNvSpPr>
          <p:nvPr>
            <p:ph type="sldNum" sz="quarter" idx="11"/>
          </p:nvPr>
        </p:nvSpPr>
        <p:spPr/>
        <p:txBody>
          <a:bodyPr/>
          <a:lstStyle/>
          <a:p>
            <a:pPr>
              <a:spcAft>
                <a:spcPts val="600"/>
              </a:spcAft>
            </a:pPr>
            <a:endParaRPr lang="en-US" altLang="en-US" dirty="0"/>
          </a:p>
        </p:txBody>
      </p:sp>
    </p:spTree>
    <p:extLst>
      <p:ext uri="{BB962C8B-B14F-4D97-AF65-F5344CB8AC3E}">
        <p14:creationId xmlns:p14="http://schemas.microsoft.com/office/powerpoint/2010/main" val="2033596711"/>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57A02B1-37CC-E108-FBE8-BC219F19214E}"/>
              </a:ext>
            </a:extLst>
          </p:cNvPr>
          <p:cNvSpPr>
            <a:spLocks noGrp="1"/>
          </p:cNvSpPr>
          <p:nvPr>
            <p:ph type="body" sz="quarter" idx="11"/>
          </p:nvPr>
        </p:nvSpPr>
        <p:spPr/>
        <p:txBody>
          <a:bodyPr/>
          <a:lstStyle/>
          <a:p>
            <a:r>
              <a:rPr lang="en-US" dirty="0"/>
              <a:t>Questions, comments, etc.</a:t>
            </a:r>
          </a:p>
        </p:txBody>
      </p:sp>
    </p:spTree>
    <p:extLst>
      <p:ext uri="{BB962C8B-B14F-4D97-AF65-F5344CB8AC3E}">
        <p14:creationId xmlns:p14="http://schemas.microsoft.com/office/powerpoint/2010/main" val="5481823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3AEB666-A55B-AF47-AF89-B558E22121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5FDB23-F329-9B30-0750-D1FE37139A88}"/>
              </a:ext>
            </a:extLst>
          </p:cNvPr>
          <p:cNvSpPr>
            <a:spLocks noGrp="1"/>
          </p:cNvSpPr>
          <p:nvPr>
            <p:ph type="title" idx="4294967295"/>
          </p:nvPr>
        </p:nvSpPr>
        <p:spPr>
          <a:xfrm>
            <a:off x="0" y="365125"/>
            <a:ext cx="7723188" cy="825500"/>
          </a:xfrm>
        </p:spPr>
        <p:txBody>
          <a:bodyPr>
            <a:noAutofit/>
          </a:bodyPr>
          <a:lstStyle/>
          <a:p>
            <a:pPr algn="ctr"/>
            <a:r>
              <a:rPr lang="en-US" sz="4400" dirty="0">
                <a:latin typeface="Arial Black" pitchFamily="34" charset="0"/>
              </a:rPr>
              <a:t>The Science of suds</a:t>
            </a:r>
          </a:p>
        </p:txBody>
      </p:sp>
      <p:sp>
        <p:nvSpPr>
          <p:cNvPr id="3" name="TextBox 2">
            <a:extLst>
              <a:ext uri="{FF2B5EF4-FFF2-40B4-BE49-F238E27FC236}">
                <a16:creationId xmlns:a16="http://schemas.microsoft.com/office/drawing/2014/main" id="{C5673E86-3793-D373-BDE9-A0AE664D23DC}"/>
              </a:ext>
            </a:extLst>
          </p:cNvPr>
          <p:cNvSpPr txBox="1"/>
          <p:nvPr/>
        </p:nvSpPr>
        <p:spPr>
          <a:xfrm>
            <a:off x="215013" y="4648200"/>
            <a:ext cx="3962400" cy="923330"/>
          </a:xfrm>
          <a:prstGeom prst="rect">
            <a:avLst/>
          </a:prstGeom>
          <a:noFill/>
        </p:spPr>
        <p:txBody>
          <a:bodyPr wrap="square" rtlCol="0">
            <a:spAutoFit/>
          </a:bodyPr>
          <a:lstStyle/>
          <a:p>
            <a:r>
              <a:rPr lang="en-US" dirty="0"/>
              <a:t>Nathan Turner</a:t>
            </a:r>
          </a:p>
          <a:p>
            <a:r>
              <a:rPr lang="en-US" dirty="0"/>
              <a:t>Senior Industry Technical Consultant</a:t>
            </a:r>
          </a:p>
          <a:p>
            <a:endParaRPr lang="en-US" dirty="0"/>
          </a:p>
        </p:txBody>
      </p:sp>
      <p:pic>
        <p:nvPicPr>
          <p:cNvPr id="6" name="Picture 5">
            <a:extLst>
              <a:ext uri="{FF2B5EF4-FFF2-40B4-BE49-F238E27FC236}">
                <a16:creationId xmlns:a16="http://schemas.microsoft.com/office/drawing/2014/main" id="{658DD6D9-9B8B-EF3D-35C2-1FB9C4B6C5E9}"/>
              </a:ext>
            </a:extLst>
          </p:cNvPr>
          <p:cNvPicPr>
            <a:picLocks noChangeAspect="1"/>
          </p:cNvPicPr>
          <p:nvPr/>
        </p:nvPicPr>
        <p:blipFill>
          <a:blip r:embed="rId2"/>
          <a:stretch>
            <a:fillRect/>
          </a:stretch>
        </p:blipFill>
        <p:spPr>
          <a:xfrm>
            <a:off x="6134981" y="1219200"/>
            <a:ext cx="5607697" cy="3200400"/>
          </a:xfrm>
          <a:prstGeom prst="roundRect">
            <a:avLst/>
          </a:prstGeom>
        </p:spPr>
      </p:pic>
      <p:pic>
        <p:nvPicPr>
          <p:cNvPr id="8" name="Picture 7">
            <a:extLst>
              <a:ext uri="{FF2B5EF4-FFF2-40B4-BE49-F238E27FC236}">
                <a16:creationId xmlns:a16="http://schemas.microsoft.com/office/drawing/2014/main" id="{66037FA1-10CA-98DE-F1AA-B6A30119C3DB}"/>
              </a:ext>
            </a:extLst>
          </p:cNvPr>
          <p:cNvPicPr>
            <a:picLocks noChangeAspect="1"/>
          </p:cNvPicPr>
          <p:nvPr/>
        </p:nvPicPr>
        <p:blipFill>
          <a:blip r:embed="rId3"/>
          <a:stretch>
            <a:fillRect/>
          </a:stretch>
        </p:blipFill>
        <p:spPr>
          <a:xfrm>
            <a:off x="215013" y="1143000"/>
            <a:ext cx="5673437" cy="3200400"/>
          </a:xfrm>
          <a:prstGeom prst="rect">
            <a:avLst/>
          </a:prstGeom>
        </p:spPr>
      </p:pic>
      <p:sp>
        <p:nvSpPr>
          <p:cNvPr id="4" name="TextBox 3">
            <a:extLst>
              <a:ext uri="{FF2B5EF4-FFF2-40B4-BE49-F238E27FC236}">
                <a16:creationId xmlns:a16="http://schemas.microsoft.com/office/drawing/2014/main" id="{12CA85E5-646F-B8AA-2D06-1C0E915265AA}"/>
              </a:ext>
            </a:extLst>
          </p:cNvPr>
          <p:cNvSpPr txBox="1"/>
          <p:nvPr/>
        </p:nvSpPr>
        <p:spPr>
          <a:xfrm>
            <a:off x="4382381" y="4648200"/>
            <a:ext cx="3618619" cy="1200329"/>
          </a:xfrm>
          <a:prstGeom prst="rect">
            <a:avLst/>
          </a:prstGeom>
          <a:noFill/>
        </p:spPr>
        <p:txBody>
          <a:bodyPr wrap="square" rtlCol="0">
            <a:spAutoFit/>
          </a:bodyPr>
          <a:lstStyle/>
          <a:p>
            <a:r>
              <a:rPr lang="en-US" dirty="0"/>
              <a:t>B. Paul Smith</a:t>
            </a:r>
          </a:p>
          <a:p>
            <a:r>
              <a:rPr lang="en-US" dirty="0"/>
              <a:t>Business Development Manager </a:t>
            </a:r>
          </a:p>
          <a:p>
            <a:endParaRPr lang="en-US" dirty="0"/>
          </a:p>
          <a:p>
            <a:endParaRPr lang="en-US" dirty="0"/>
          </a:p>
        </p:txBody>
      </p:sp>
      <p:sp>
        <p:nvSpPr>
          <p:cNvPr id="5" name="TextBox 4">
            <a:extLst>
              <a:ext uri="{FF2B5EF4-FFF2-40B4-BE49-F238E27FC236}">
                <a16:creationId xmlns:a16="http://schemas.microsoft.com/office/drawing/2014/main" id="{024C997E-927A-8930-88EC-32B71027A4EC}"/>
              </a:ext>
            </a:extLst>
          </p:cNvPr>
          <p:cNvSpPr txBox="1"/>
          <p:nvPr/>
        </p:nvSpPr>
        <p:spPr>
          <a:xfrm>
            <a:off x="8115216" y="4648200"/>
            <a:ext cx="3962400" cy="923330"/>
          </a:xfrm>
          <a:prstGeom prst="rect">
            <a:avLst/>
          </a:prstGeom>
          <a:noFill/>
        </p:spPr>
        <p:txBody>
          <a:bodyPr wrap="square" rtlCol="0">
            <a:spAutoFit/>
          </a:bodyPr>
          <a:lstStyle/>
          <a:p>
            <a:r>
              <a:rPr lang="en-US" dirty="0"/>
              <a:t>Jermaine Mitchell</a:t>
            </a:r>
          </a:p>
          <a:p>
            <a:r>
              <a:rPr lang="en-US" dirty="0"/>
              <a:t>Corporate Account Manager</a:t>
            </a:r>
          </a:p>
          <a:p>
            <a:endParaRPr lang="en-US" dirty="0"/>
          </a:p>
        </p:txBody>
      </p:sp>
      <p:sp>
        <p:nvSpPr>
          <p:cNvPr id="7" name="TextBox 6">
            <a:extLst>
              <a:ext uri="{FF2B5EF4-FFF2-40B4-BE49-F238E27FC236}">
                <a16:creationId xmlns:a16="http://schemas.microsoft.com/office/drawing/2014/main" id="{AFD8F5D3-5F77-33F7-BD48-F99BF6F6E9D9}"/>
              </a:ext>
            </a:extLst>
          </p:cNvPr>
          <p:cNvSpPr txBox="1"/>
          <p:nvPr/>
        </p:nvSpPr>
        <p:spPr>
          <a:xfrm>
            <a:off x="10058400" y="6400800"/>
            <a:ext cx="2438400" cy="369332"/>
          </a:xfrm>
          <a:prstGeom prst="rect">
            <a:avLst/>
          </a:prstGeom>
          <a:noFill/>
        </p:spPr>
        <p:txBody>
          <a:bodyPr wrap="square" rtlCol="0">
            <a:spAutoFit/>
          </a:bodyPr>
          <a:lstStyle/>
          <a:p>
            <a:r>
              <a:rPr lang="en-US" b="1" dirty="0">
                <a:solidFill>
                  <a:schemeClr val="bg1"/>
                </a:solidFill>
              </a:rPr>
              <a:t>29 October 2025</a:t>
            </a:r>
          </a:p>
        </p:txBody>
      </p:sp>
      <p:pic>
        <p:nvPicPr>
          <p:cNvPr id="9" name="Picture 8" descr="A row of glasses with different colored liquid&#10;&#10;AI-generated content may be incorrect.">
            <a:extLst>
              <a:ext uri="{FF2B5EF4-FFF2-40B4-BE49-F238E27FC236}">
                <a16:creationId xmlns:a16="http://schemas.microsoft.com/office/drawing/2014/main" id="{6460B5A9-8A77-2867-1550-1E24A910E4B2}"/>
              </a:ext>
            </a:extLst>
          </p:cNvPr>
          <p:cNvPicPr>
            <a:picLocks noChangeAspect="1"/>
          </p:cNvPicPr>
          <p:nvPr/>
        </p:nvPicPr>
        <p:blipFill>
          <a:blip r:embed="rId3"/>
          <a:stretch>
            <a:fillRect/>
          </a:stretch>
        </p:blipFill>
        <p:spPr>
          <a:xfrm>
            <a:off x="358786" y="1286773"/>
            <a:ext cx="5673437" cy="3200400"/>
          </a:xfrm>
          <a:prstGeom prst="rect">
            <a:avLst/>
          </a:prstGeom>
        </p:spPr>
      </p:pic>
    </p:spTree>
    <p:extLst>
      <p:ext uri="{BB962C8B-B14F-4D97-AF65-F5344CB8AC3E}">
        <p14:creationId xmlns:p14="http://schemas.microsoft.com/office/powerpoint/2010/main" val="923438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1FD20-B5F9-30EA-47D2-F0B6D44E8307}"/>
              </a:ext>
            </a:extLst>
          </p:cNvPr>
          <p:cNvSpPr>
            <a:spLocks noGrp="1"/>
          </p:cNvSpPr>
          <p:nvPr>
            <p:ph type="title"/>
          </p:nvPr>
        </p:nvSpPr>
        <p:spPr/>
        <p:txBody>
          <a:bodyPr>
            <a:normAutofit fontScale="90000"/>
          </a:bodyPr>
          <a:lstStyle/>
          <a:p>
            <a:br>
              <a:rPr lang="en-US" dirty="0"/>
            </a:br>
            <a:endParaRPr lang="en-US"/>
          </a:p>
        </p:txBody>
      </p:sp>
      <p:sp>
        <p:nvSpPr>
          <p:cNvPr id="4" name="Slide Number Placeholder 3">
            <a:extLst>
              <a:ext uri="{FF2B5EF4-FFF2-40B4-BE49-F238E27FC236}">
                <a16:creationId xmlns:a16="http://schemas.microsoft.com/office/drawing/2014/main" id="{8D50D3EE-4EAA-9509-E7A3-7519106A3A3E}"/>
              </a:ext>
            </a:extLst>
          </p:cNvPr>
          <p:cNvSpPr>
            <a:spLocks noGrp="1"/>
          </p:cNvSpPr>
          <p:nvPr>
            <p:ph type="sldNum" sz="quarter" idx="11"/>
          </p:nvPr>
        </p:nvSpPr>
        <p:spPr>
          <a:prstGeom prst="rect">
            <a:avLst/>
          </a:prstGeom>
        </p:spPr>
        <p:txBody>
          <a:bodyPr/>
          <a:lstStyle/>
          <a:p>
            <a:fld id="{3EBC54DF-5FFF-4B8A-BBCF-7AF064C40E24}" type="slidenum">
              <a:rPr lang="en-US" altLang="en-US" smtClean="0"/>
              <a:pPr/>
              <a:t>4</a:t>
            </a:fld>
            <a:endParaRPr lang="en-US" altLang="en-US" dirty="0"/>
          </a:p>
        </p:txBody>
      </p:sp>
      <p:sp>
        <p:nvSpPr>
          <p:cNvPr id="5" name="TextBox 4">
            <a:extLst>
              <a:ext uri="{FF2B5EF4-FFF2-40B4-BE49-F238E27FC236}">
                <a16:creationId xmlns:a16="http://schemas.microsoft.com/office/drawing/2014/main" id="{9052AB51-C72A-F8DC-72F4-1330C238B389}"/>
              </a:ext>
            </a:extLst>
          </p:cNvPr>
          <p:cNvSpPr txBox="1"/>
          <p:nvPr/>
        </p:nvSpPr>
        <p:spPr>
          <a:xfrm>
            <a:off x="641979" y="355967"/>
            <a:ext cx="11016621" cy="584775"/>
          </a:xfrm>
          <a:prstGeom prst="rect">
            <a:avLst/>
          </a:prstGeom>
          <a:noFill/>
        </p:spPr>
        <p:txBody>
          <a:bodyPr wrap="square" rtlCol="0">
            <a:spAutoFit/>
          </a:bodyPr>
          <a:lstStyle/>
          <a:p>
            <a:r>
              <a:rPr lang="en-US" sz="3200" b="1" dirty="0">
                <a:solidFill>
                  <a:schemeClr val="tx2"/>
                </a:solidFill>
              </a:rPr>
              <a:t>What Causes Foaming in the Fiberglass Mat Process?</a:t>
            </a:r>
          </a:p>
        </p:txBody>
      </p:sp>
      <p:sp>
        <p:nvSpPr>
          <p:cNvPr id="6" name="Rectangle 1">
            <a:extLst>
              <a:ext uri="{FF2B5EF4-FFF2-40B4-BE49-F238E27FC236}">
                <a16:creationId xmlns:a16="http://schemas.microsoft.com/office/drawing/2014/main" id="{FA2EA3C9-2D36-5871-6DB8-DC7D35A4982F}"/>
              </a:ext>
            </a:extLst>
          </p:cNvPr>
          <p:cNvSpPr>
            <a:spLocks noChangeArrowheads="1"/>
          </p:cNvSpPr>
          <p:nvPr/>
        </p:nvSpPr>
        <p:spPr bwMode="auto">
          <a:xfrm>
            <a:off x="641979" y="1370886"/>
            <a:ext cx="5301623"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600" b="1" i="0" u="none" strike="noStrike" cap="none" normalizeH="0" baseline="0" dirty="0">
                <a:ln>
                  <a:noFill/>
                </a:ln>
                <a:solidFill>
                  <a:schemeClr val="tx2"/>
                </a:solidFill>
                <a:effectLst/>
                <a:latin typeface="Arial" panose="020B0604020202020204" pitchFamily="34" charset="0"/>
              </a:rPr>
              <a:t>SURFACTANTS</a:t>
            </a:r>
            <a:r>
              <a:rPr kumimoji="0" lang="en-US" altLang="en-US" sz="1600" b="0" i="0" u="none" strike="noStrike" cap="none" normalizeH="0" baseline="0" dirty="0">
                <a:ln>
                  <a:noFill/>
                </a:ln>
                <a:solidFill>
                  <a:schemeClr val="tx2"/>
                </a:solidFill>
                <a:effectLst/>
                <a:latin typeface="Arial" panose="020B0604020202020204" pitchFamily="34" charset="0"/>
              </a:rPr>
              <a: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Arial" panose="020B0604020202020204" pitchFamily="34" charset="0"/>
              </a:rPr>
              <a:t>Surfactants are often added to improve fiber dispersion by reducing surface tension.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Arial" panose="020B0604020202020204" pitchFamily="34" charset="0"/>
              </a:rPr>
              <a:t>However, they also </a:t>
            </a:r>
            <a:r>
              <a:rPr kumimoji="0" lang="en-US" altLang="en-US" sz="1600" b="1" i="0" u="none" strike="noStrike" cap="none" normalizeH="0" baseline="0" dirty="0">
                <a:ln>
                  <a:noFill/>
                </a:ln>
                <a:solidFill>
                  <a:schemeClr val="tx1"/>
                </a:solidFill>
                <a:effectLst/>
                <a:latin typeface="Arial" panose="020B0604020202020204" pitchFamily="34" charset="0"/>
              </a:rPr>
              <a:t>promote foam formation</a:t>
            </a:r>
            <a:r>
              <a:rPr kumimoji="0" lang="en-US" altLang="en-US" sz="1600" b="0" i="0" u="none" strike="noStrike" cap="none" normalizeH="0" baseline="0" dirty="0">
                <a:ln>
                  <a:noFill/>
                </a:ln>
                <a:solidFill>
                  <a:schemeClr val="tx1"/>
                </a:solidFill>
                <a:effectLst/>
                <a:latin typeface="Arial" panose="020B0604020202020204" pitchFamily="34" charset="0"/>
              </a:rPr>
              <a:t> by stabilizing air bubbles in the slurry.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600" b="1" i="0" u="none" strike="noStrike" cap="none" normalizeH="0" baseline="0" dirty="0">
                <a:ln>
                  <a:noFill/>
                </a:ln>
                <a:solidFill>
                  <a:schemeClr val="tx2"/>
                </a:solidFill>
                <a:effectLst/>
                <a:latin typeface="Arial" panose="020B0604020202020204" pitchFamily="34" charset="0"/>
              </a:rPr>
              <a:t>MECHANICAL AGITATION</a:t>
            </a:r>
            <a:r>
              <a:rPr kumimoji="0" lang="en-US" altLang="en-US" sz="1600" b="0" i="0" u="none" strike="noStrike" cap="none" normalizeH="0" baseline="0" dirty="0">
                <a:ln>
                  <a:noFill/>
                </a:ln>
                <a:solidFill>
                  <a:schemeClr val="tx2"/>
                </a:solidFill>
                <a:effectLst/>
                <a:latin typeface="Arial" panose="020B0604020202020204" pitchFamily="34" charset="0"/>
              </a:rPr>
              <a: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Arial" panose="020B0604020202020204" pitchFamily="34" charset="0"/>
              </a:rPr>
              <a:t>High shear mixing and turbulence in the slurry system can entrain air.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Arial" panose="020B0604020202020204" pitchFamily="34" charset="0"/>
              </a:rPr>
              <a:t>This entrained air, when stabilized by surfactants, leads to persistent foam.</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600" b="1" i="0" u="none" strike="noStrike" cap="none" normalizeH="0" baseline="0" dirty="0">
                <a:ln>
                  <a:noFill/>
                </a:ln>
                <a:solidFill>
                  <a:schemeClr val="tx2"/>
                </a:solidFill>
                <a:effectLst/>
                <a:latin typeface="Arial" panose="020B0604020202020204" pitchFamily="34" charset="0"/>
              </a:rPr>
              <a:t>WHITE WATER RECIRCULATION</a:t>
            </a:r>
            <a:r>
              <a:rPr kumimoji="0" lang="en-US" altLang="en-US" sz="1600" b="0" i="0" u="none" strike="noStrike" cap="none" normalizeH="0" baseline="0" dirty="0">
                <a:ln>
                  <a:noFill/>
                </a:ln>
                <a:solidFill>
                  <a:schemeClr val="tx2"/>
                </a:solidFill>
                <a:effectLst/>
                <a:latin typeface="Arial" panose="020B0604020202020204" pitchFamily="34" charset="0"/>
              </a:rPr>
              <a: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Arial" panose="020B0604020202020204" pitchFamily="34" charset="0"/>
              </a:rPr>
              <a:t>The reuse of process water (white water) can accumulate surfactants and other foaming agents over time.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Arial" panose="020B0604020202020204" pitchFamily="34" charset="0"/>
              </a:rPr>
              <a:t>This increases the likelihood of foam formation unless properly managed.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800" b="0" i="0" u="none" strike="noStrike" cap="none" normalizeH="0" baseline="0" dirty="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AE8CAAEC-6284-4992-1605-0F69A0DB1D73}"/>
              </a:ext>
            </a:extLst>
          </p:cNvPr>
          <p:cNvSpPr txBox="1"/>
          <p:nvPr/>
        </p:nvSpPr>
        <p:spPr>
          <a:xfrm>
            <a:off x="6248400" y="1493996"/>
            <a:ext cx="5410200" cy="403187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600" b="1" i="0" u="none" strike="noStrike" cap="none" normalizeH="0" baseline="0" dirty="0">
                <a:ln>
                  <a:noFill/>
                </a:ln>
                <a:solidFill>
                  <a:schemeClr val="tx2"/>
                </a:solidFill>
                <a:effectLst/>
                <a:latin typeface="Arial" panose="020B0604020202020204" pitchFamily="34" charset="0"/>
              </a:rPr>
              <a:t>VISCOSITY MODIFIERS</a:t>
            </a:r>
            <a:r>
              <a:rPr kumimoji="0" lang="en-US" altLang="en-US" sz="1600" b="0" i="0" u="none" strike="noStrike" cap="none" normalizeH="0" baseline="0" dirty="0">
                <a:ln>
                  <a:noFill/>
                </a:ln>
                <a:solidFill>
                  <a:schemeClr val="tx2"/>
                </a:solidFill>
                <a:effectLst/>
                <a:latin typeface="Arial" panose="020B0604020202020204" pitchFamily="34" charset="0"/>
              </a:rPr>
              <a: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Arial" panose="020B0604020202020204" pitchFamily="34" charset="0"/>
              </a:rPr>
              <a:t>These chemicals are used to control fiber dispersion and flocculation.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Arial" panose="020B0604020202020204" pitchFamily="34" charset="0"/>
              </a:rPr>
              <a:t>Some modifiers can indirectly contribute to foaming by altering fluid dynamics and stabilizing bubbles. </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600" b="1" i="0" u="none" strike="noStrike" cap="none" normalizeH="0" baseline="0" dirty="0">
                <a:ln>
                  <a:noFill/>
                </a:ln>
                <a:solidFill>
                  <a:schemeClr val="tx2"/>
                </a:solidFill>
                <a:effectLst/>
                <a:latin typeface="Arial" panose="020B0604020202020204" pitchFamily="34" charset="0"/>
              </a:rPr>
              <a:t>ENTRAINED AIR FROM PUMPING SYSTEMS</a:t>
            </a:r>
            <a:r>
              <a:rPr kumimoji="0" lang="en-US" altLang="en-US" sz="1600" b="0" i="0" u="none" strike="noStrike" cap="none" normalizeH="0" baseline="0" dirty="0">
                <a:ln>
                  <a:noFill/>
                </a:ln>
                <a:solidFill>
                  <a:schemeClr val="tx2"/>
                </a:solidFill>
                <a:effectLst/>
                <a:latin typeface="Arial" panose="020B0604020202020204" pitchFamily="34" charset="0"/>
              </a:rPr>
              <a: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Arial" panose="020B0604020202020204" pitchFamily="34" charset="0"/>
              </a:rPr>
              <a:t>Improper pump design or operation can introduce air into the slurry.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Arial" panose="020B0604020202020204" pitchFamily="34" charset="0"/>
              </a:rPr>
              <a:t>This air, combined with surfactants, leads to foam buildup in the headbox and forming section.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2"/>
                </a:solidFill>
                <a:effectLst/>
                <a:latin typeface="Arial" panose="020B0604020202020204" pitchFamily="34" charset="0"/>
              </a:rPr>
              <a:t>HIGH MICROBIOLOGICAL LEVELS IN THE WHITEWATER:</a:t>
            </a:r>
          </a:p>
          <a:p>
            <a:pPr marL="285750" lvl="0" indent="-285750" eaLnBrk="0" fontAlgn="base" hangingPunct="0">
              <a:spcBef>
                <a:spcPct val="0"/>
              </a:spcBef>
              <a:spcAft>
                <a:spcPct val="0"/>
              </a:spcAft>
              <a:buFont typeface="Arial" panose="020B0604020202020204" pitchFamily="34" charset="0"/>
              <a:buChar char="•"/>
            </a:pPr>
            <a:r>
              <a:rPr lang="en-US" sz="1600" dirty="0"/>
              <a:t>The overgrowth of filamentous bacteria can promote foaming in fiberglass mat manufacturing and similar water-based industrial processes.</a:t>
            </a:r>
            <a:endParaRPr kumimoji="0" lang="en-US" altLang="en-US" sz="1600" b="1"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0145206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a:latin typeface="+mn-lt"/>
              </a:rPr>
              <a:t>What is Foam?</a:t>
            </a:r>
          </a:p>
        </p:txBody>
      </p:sp>
      <p:sp>
        <p:nvSpPr>
          <p:cNvPr id="3" name="Content Placeholder 2"/>
          <p:cNvSpPr>
            <a:spLocks noGrp="1"/>
          </p:cNvSpPr>
          <p:nvPr>
            <p:ph type="body" sz="quarter" idx="10"/>
          </p:nvPr>
        </p:nvSpPr>
        <p:spPr>
          <a:xfrm>
            <a:off x="482123" y="1752600"/>
            <a:ext cx="11261513" cy="3633787"/>
          </a:xfrm>
        </p:spPr>
        <p:txBody>
          <a:bodyPr>
            <a:normAutofit/>
          </a:bodyPr>
          <a:lstStyle/>
          <a:p>
            <a:r>
              <a:rPr lang="en-US" sz="3600" b="1" dirty="0"/>
              <a:t>Definition: </a:t>
            </a:r>
          </a:p>
          <a:p>
            <a:r>
              <a:rPr lang="en-US" sz="2800" dirty="0"/>
              <a:t>1.  A mass of small bubbles formed on or in liquid</a:t>
            </a:r>
          </a:p>
          <a:p>
            <a:r>
              <a:rPr lang="en-US" sz="2800" dirty="0"/>
              <a:t>2.  A colloidal dispersion of a gas in a liquid</a:t>
            </a:r>
          </a:p>
        </p:txBody>
      </p:sp>
    </p:spTree>
    <p:extLst>
      <p:ext uri="{BB962C8B-B14F-4D97-AF65-F5344CB8AC3E}">
        <p14:creationId xmlns:p14="http://schemas.microsoft.com/office/powerpoint/2010/main" val="114612874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mn-lt"/>
              </a:rPr>
              <a:t>Where does the foam come from?</a:t>
            </a:r>
          </a:p>
        </p:txBody>
      </p:sp>
      <p:sp>
        <p:nvSpPr>
          <p:cNvPr id="5" name="Content Placeholder 4">
            <a:extLst>
              <a:ext uri="{FF2B5EF4-FFF2-40B4-BE49-F238E27FC236}">
                <a16:creationId xmlns:a16="http://schemas.microsoft.com/office/drawing/2014/main" id="{BD7E905B-DB7F-F9C4-13F5-ABF9E20DEA1F}"/>
              </a:ext>
            </a:extLst>
          </p:cNvPr>
          <p:cNvSpPr>
            <a:spLocks noGrp="1"/>
          </p:cNvSpPr>
          <p:nvPr>
            <p:ph type="body" sz="quarter" idx="10"/>
          </p:nvPr>
        </p:nvSpPr>
        <p:spPr>
          <a:xfrm>
            <a:off x="460588" y="1340778"/>
            <a:ext cx="11261513" cy="3459821"/>
          </a:xfrm>
        </p:spPr>
        <p:txBody>
          <a:bodyPr>
            <a:normAutofit fontScale="92500" lnSpcReduction="10000"/>
          </a:bodyPr>
          <a:lstStyle/>
          <a:p>
            <a:r>
              <a:rPr lang="en-US" sz="2800" dirty="0"/>
              <a:t>In most systems the presence of a </a:t>
            </a:r>
            <a:r>
              <a:rPr lang="en-US" sz="2800" dirty="0">
                <a:highlight>
                  <a:srgbClr val="FFFF00"/>
                </a:highlight>
              </a:rPr>
              <a:t>surface active agent </a:t>
            </a:r>
            <a:r>
              <a:rPr lang="en-US" sz="2800" dirty="0"/>
              <a:t>(surfactant) is necessary to create stable foam. The surfactant spreads or absorbs at the air-liquid interface formed when gas is introduced and subsequently stabilizes the gas in the liquid. </a:t>
            </a:r>
          </a:p>
          <a:p>
            <a:endParaRPr lang="en-US" sz="2800" dirty="0"/>
          </a:p>
          <a:p>
            <a:r>
              <a:rPr lang="en-US" sz="2800" dirty="0"/>
              <a:t>A great example is the surfactant (aka – soap) that is formed when the cooking chemicals in the Kraft pulping process combine with the resin, rosin and fatty acids found in the wood chips.</a:t>
            </a:r>
          </a:p>
        </p:txBody>
      </p:sp>
    </p:spTree>
    <p:extLst>
      <p:ext uri="{BB962C8B-B14F-4D97-AF65-F5344CB8AC3E}">
        <p14:creationId xmlns:p14="http://schemas.microsoft.com/office/powerpoint/2010/main" val="249204415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b="1" dirty="0">
                <a:latin typeface="+mn-lt"/>
                <a:cs typeface="Arial"/>
              </a:rPr>
              <a:t>What is a Defoamer?</a:t>
            </a:r>
            <a:br>
              <a:rPr lang="en-US" sz="4400" b="1" dirty="0">
                <a:latin typeface="+mn-lt"/>
                <a:cs typeface="Arial"/>
              </a:rPr>
            </a:br>
            <a:endParaRPr lang="en-US" sz="4400" b="1" dirty="0">
              <a:latin typeface="+mn-lt"/>
            </a:endParaRPr>
          </a:p>
        </p:txBody>
      </p:sp>
      <p:sp>
        <p:nvSpPr>
          <p:cNvPr id="3" name="Content Placeholder 2"/>
          <p:cNvSpPr>
            <a:spLocks noGrp="1"/>
          </p:cNvSpPr>
          <p:nvPr>
            <p:ph type="body" sz="quarter" idx="10"/>
          </p:nvPr>
        </p:nvSpPr>
        <p:spPr/>
        <p:txBody>
          <a:bodyPr>
            <a:noAutofit/>
          </a:bodyPr>
          <a:lstStyle/>
          <a:p>
            <a:r>
              <a:rPr lang="en-US" sz="3200" b="1" dirty="0"/>
              <a:t>Definition:</a:t>
            </a:r>
            <a:endParaRPr lang="en-US" sz="2800" b="1" dirty="0"/>
          </a:p>
          <a:p>
            <a:r>
              <a:rPr lang="en-US" sz="2800" dirty="0"/>
              <a:t>A defoamer is a </a:t>
            </a:r>
            <a:r>
              <a:rPr lang="en-US" sz="2800" dirty="0">
                <a:highlight>
                  <a:srgbClr val="FFFF00"/>
                </a:highlight>
              </a:rPr>
              <a:t>chemical agent </a:t>
            </a:r>
            <a:r>
              <a:rPr lang="en-US" sz="2800" dirty="0"/>
              <a:t>added to a liquid to remove surface foam and help release entrapped air.</a:t>
            </a:r>
          </a:p>
          <a:p>
            <a:endParaRPr lang="en-US" sz="2800" dirty="0"/>
          </a:p>
          <a:p>
            <a:r>
              <a:rPr lang="en-US" sz="2800" dirty="0"/>
              <a:t>A </a:t>
            </a:r>
            <a:r>
              <a:rPr lang="en-US" sz="2800" dirty="0" err="1"/>
              <a:t>defoamer</a:t>
            </a:r>
            <a:r>
              <a:rPr lang="en-US" sz="2800" dirty="0"/>
              <a:t> must be able to </a:t>
            </a:r>
            <a:r>
              <a:rPr lang="en-US" sz="2800" dirty="0">
                <a:highlight>
                  <a:srgbClr val="FFFF00"/>
                </a:highlight>
              </a:rPr>
              <a:t>destabilize</a:t>
            </a:r>
            <a:r>
              <a:rPr lang="en-US" sz="2800" dirty="0"/>
              <a:t> the layer of surface active agent present at the air-liquid interface which results in foam rupture and bubble coalescence. </a:t>
            </a:r>
          </a:p>
        </p:txBody>
      </p:sp>
    </p:spTree>
    <p:extLst>
      <p:ext uri="{BB962C8B-B14F-4D97-AF65-F5344CB8AC3E}">
        <p14:creationId xmlns:p14="http://schemas.microsoft.com/office/powerpoint/2010/main" val="241105383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65DC011C-4637-D0DA-9082-1DC3DB8BC52A}"/>
              </a:ext>
            </a:extLst>
          </p:cNvPr>
          <p:cNvSpPr/>
          <p:nvPr/>
        </p:nvSpPr>
        <p:spPr>
          <a:xfrm>
            <a:off x="6477000" y="1828800"/>
            <a:ext cx="5257799" cy="3352800"/>
          </a:xfrm>
          <a:prstGeom prst="roundRect">
            <a:avLst/>
          </a:prstGeom>
          <a:solidFill>
            <a:schemeClr val="accent1">
              <a:lumMod val="20000"/>
              <a:lumOff val="80000"/>
            </a:schemeClr>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81A10826-561B-A179-FAE3-79631A962355}"/>
              </a:ext>
            </a:extLst>
          </p:cNvPr>
          <p:cNvSpPr/>
          <p:nvPr/>
        </p:nvSpPr>
        <p:spPr>
          <a:xfrm>
            <a:off x="708259" y="1828800"/>
            <a:ext cx="4724400" cy="1981200"/>
          </a:xfrm>
          <a:prstGeom prst="roundRect">
            <a:avLst/>
          </a:prstGeom>
          <a:solidFill>
            <a:schemeClr val="accent1">
              <a:lumMod val="20000"/>
              <a:lumOff val="80000"/>
            </a:schemeClr>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pPr algn="l"/>
            <a:r>
              <a:rPr lang="en-US" sz="4400" b="1" dirty="0">
                <a:latin typeface="+mn-lt"/>
              </a:rPr>
              <a:t>Types of </a:t>
            </a:r>
            <a:r>
              <a:rPr lang="en-US" sz="4400" b="1" dirty="0" err="1">
                <a:latin typeface="+mn-lt"/>
              </a:rPr>
              <a:t>Defoamers</a:t>
            </a:r>
            <a:endParaRPr lang="en-US" sz="4400" b="1" dirty="0">
              <a:latin typeface="+mn-lt"/>
            </a:endParaRPr>
          </a:p>
        </p:txBody>
      </p:sp>
      <p:sp>
        <p:nvSpPr>
          <p:cNvPr id="3" name="Content Placeholder 2"/>
          <p:cNvSpPr>
            <a:spLocks noGrp="1"/>
          </p:cNvSpPr>
          <p:nvPr>
            <p:ph type="body" sz="quarter" idx="10"/>
          </p:nvPr>
        </p:nvSpPr>
        <p:spPr>
          <a:xfrm>
            <a:off x="-2587412" y="1987760"/>
            <a:ext cx="11261513" cy="420688"/>
          </a:xfrm>
          <a:ln>
            <a:noFill/>
          </a:ln>
        </p:spPr>
        <p:txBody>
          <a:bodyPr anchor="ctr">
            <a:noAutofit/>
          </a:bodyPr>
          <a:lstStyle/>
          <a:p>
            <a:pPr algn="ctr"/>
            <a:r>
              <a:rPr lang="en-US" sz="3200" b="1" dirty="0">
                <a:solidFill>
                  <a:schemeClr val="accent2"/>
                </a:solidFill>
              </a:rPr>
              <a:t>Surfactant based</a:t>
            </a:r>
          </a:p>
        </p:txBody>
      </p:sp>
      <p:sp>
        <p:nvSpPr>
          <p:cNvPr id="4" name="Content Placeholder 2">
            <a:extLst>
              <a:ext uri="{FF2B5EF4-FFF2-40B4-BE49-F238E27FC236}">
                <a16:creationId xmlns:a16="http://schemas.microsoft.com/office/drawing/2014/main" id="{164269F0-7631-5188-FD42-5D54533232A8}"/>
              </a:ext>
            </a:extLst>
          </p:cNvPr>
          <p:cNvSpPr txBox="1">
            <a:spLocks/>
          </p:cNvSpPr>
          <p:nvPr/>
        </p:nvSpPr>
        <p:spPr>
          <a:xfrm>
            <a:off x="6629400" y="1981200"/>
            <a:ext cx="5105399" cy="4876800"/>
          </a:xfrm>
          <a:prstGeom prst="rect">
            <a:avLst/>
          </a:prstGeom>
        </p:spPr>
        <p:txBody>
          <a:bodyPr vert="horz" lIns="45720" tIns="45720" rIns="45720" bIns="45720" rtlCol="0">
            <a:normAutofit/>
          </a:bodyPr>
          <a:lstStyle>
            <a:lvl1pPr marL="0" indent="0" algn="ctr" defTabSz="914400" rtl="0" eaLnBrk="1" latinLnBrk="0" hangingPunct="1">
              <a:lnSpc>
                <a:spcPct val="100000"/>
              </a:lnSpc>
              <a:spcBef>
                <a:spcPts val="1000"/>
              </a:spcBef>
              <a:buClr>
                <a:schemeClr val="tx2"/>
              </a:buClr>
              <a:buFont typeface="Wingdings" pitchFamily="2" charset="2"/>
              <a:buNone/>
              <a:defRPr sz="2200" b="0" i="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500"/>
              </a:spcBef>
              <a:buClr>
                <a:schemeClr val="tx2"/>
              </a:buClr>
              <a:buFont typeface="Wingdings" pitchFamily="2" charset="2"/>
              <a:buNone/>
              <a:tabLst/>
              <a:defRPr sz="2000" b="0" i="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100000"/>
              </a:lnSpc>
              <a:spcBef>
                <a:spcPts val="500"/>
              </a:spcBef>
              <a:buClr>
                <a:schemeClr val="tx2"/>
              </a:buClr>
              <a:buSzPct val="110000"/>
              <a:buFont typeface="Arial" panose="020B0604020202020204" pitchFamily="34" charset="0"/>
              <a:buNone/>
              <a:tabLst/>
              <a:defRPr sz="1800" b="0" i="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100000"/>
              </a:lnSpc>
              <a:spcBef>
                <a:spcPts val="500"/>
              </a:spcBef>
              <a:buClr>
                <a:schemeClr val="tx2"/>
              </a:buClr>
              <a:buFont typeface="System Font Regular"/>
              <a:buNone/>
              <a:tabLst/>
              <a:defRPr sz="1600" b="0" i="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100000"/>
              </a:lnSpc>
              <a:spcBef>
                <a:spcPts val="500"/>
              </a:spcBef>
              <a:buClr>
                <a:schemeClr val="tx2"/>
              </a:buClr>
              <a:buFont typeface="Wingdings" pitchFamily="2" charset="2"/>
              <a:buNone/>
              <a:tabLst/>
              <a:defRPr sz="1600" b="0" i="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dirty="0">
                <a:solidFill>
                  <a:schemeClr val="accent2"/>
                </a:solidFill>
              </a:rPr>
              <a:t>Particulate based</a:t>
            </a:r>
          </a:p>
          <a:p>
            <a:r>
              <a:rPr lang="en-US" sz="1600" i="1" dirty="0"/>
              <a:t>Particulate based are broken down into three classes:</a:t>
            </a:r>
          </a:p>
          <a:p>
            <a:endParaRPr lang="en-US" sz="1600" b="1" i="1" dirty="0"/>
          </a:p>
          <a:p>
            <a:pPr algn="l"/>
            <a:r>
              <a:rPr lang="en-US" sz="1600" b="1" i="1" dirty="0"/>
              <a:t>a. Oil-based</a:t>
            </a:r>
            <a:r>
              <a:rPr lang="en-US" sz="1600" b="1" dirty="0"/>
              <a:t> </a:t>
            </a:r>
            <a:r>
              <a:rPr lang="en-US" sz="1600" dirty="0"/>
              <a:t>(Silica and EBS particulates) </a:t>
            </a:r>
          </a:p>
          <a:p>
            <a:pPr algn="l"/>
            <a:r>
              <a:rPr lang="en-US" sz="1600" b="1" i="1" dirty="0"/>
              <a:t>b. Water-based fatty alcohol </a:t>
            </a:r>
            <a:r>
              <a:rPr lang="en-US" sz="1600" dirty="0"/>
              <a:t>(C16 or higher fatty alcohol particulates)</a:t>
            </a:r>
          </a:p>
          <a:p>
            <a:pPr algn="l"/>
            <a:r>
              <a:rPr lang="en-US" sz="1600" b="1" dirty="0"/>
              <a:t>c. </a:t>
            </a:r>
            <a:r>
              <a:rPr lang="en-US" sz="1600" b="1" i="1" dirty="0"/>
              <a:t>Silicone-based </a:t>
            </a:r>
            <a:r>
              <a:rPr lang="en-US" sz="1600" dirty="0"/>
              <a:t>(Silica particulates)</a:t>
            </a:r>
          </a:p>
          <a:p>
            <a:endParaRPr lang="en-US" sz="600" dirty="0"/>
          </a:p>
        </p:txBody>
      </p:sp>
    </p:spTree>
    <p:extLst>
      <p:ext uri="{BB962C8B-B14F-4D97-AF65-F5344CB8AC3E}">
        <p14:creationId xmlns:p14="http://schemas.microsoft.com/office/powerpoint/2010/main" val="375011834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latin typeface="+mn-lt"/>
              </a:rPr>
              <a:t>How Does a Defoamer Work?</a:t>
            </a:r>
          </a:p>
        </p:txBody>
      </p:sp>
      <p:sp>
        <p:nvSpPr>
          <p:cNvPr id="4" name="Content Placeholder 3">
            <a:extLst>
              <a:ext uri="{FF2B5EF4-FFF2-40B4-BE49-F238E27FC236}">
                <a16:creationId xmlns:a16="http://schemas.microsoft.com/office/drawing/2014/main" id="{2A5D37C5-4128-9BCF-5562-9867898ACC25}"/>
              </a:ext>
            </a:extLst>
          </p:cNvPr>
          <p:cNvSpPr>
            <a:spLocks noGrp="1"/>
          </p:cNvSpPr>
          <p:nvPr>
            <p:ph type="body" sz="quarter" idx="10"/>
          </p:nvPr>
        </p:nvSpPr>
        <p:spPr>
          <a:xfrm>
            <a:off x="460588" y="938212"/>
            <a:ext cx="11261513" cy="5157787"/>
          </a:xfrm>
        </p:spPr>
        <p:txBody>
          <a:bodyPr>
            <a:normAutofit/>
          </a:bodyPr>
          <a:lstStyle/>
          <a:p>
            <a:r>
              <a:rPr lang="en-US" sz="2800" dirty="0"/>
              <a:t>There are several mechanisms that are employed to disrupt and destroy foam:</a:t>
            </a:r>
          </a:p>
          <a:p>
            <a:endParaRPr lang="en-US" sz="1100" dirty="0"/>
          </a:p>
          <a:p>
            <a:pPr marL="342900" indent="-342900">
              <a:buFont typeface="+mj-lt"/>
              <a:buAutoNum type="arabicPeriod"/>
            </a:pPr>
            <a:r>
              <a:rPr lang="en-US" sz="2800" b="1" dirty="0"/>
              <a:t>Reduction of surface tension </a:t>
            </a:r>
          </a:p>
          <a:p>
            <a:pPr marL="342900" indent="-342900">
              <a:buFont typeface="+mj-lt"/>
              <a:buAutoNum type="arabicPeriod"/>
            </a:pPr>
            <a:r>
              <a:rPr lang="en-US" sz="2800" b="1" dirty="0"/>
              <a:t>Insoluble mono-layers</a:t>
            </a:r>
          </a:p>
          <a:p>
            <a:pPr marL="342900" indent="-342900">
              <a:buFont typeface="+mj-lt"/>
              <a:buAutoNum type="arabicPeriod"/>
            </a:pPr>
            <a:r>
              <a:rPr lang="en-US" sz="2800" b="1" dirty="0"/>
              <a:t>Surfactant substitution</a:t>
            </a:r>
          </a:p>
          <a:p>
            <a:pPr marL="342900" indent="-342900">
              <a:buFont typeface="+mj-lt"/>
              <a:buAutoNum type="arabicPeriod"/>
            </a:pPr>
            <a:r>
              <a:rPr lang="en-US" sz="2800" b="1" dirty="0"/>
              <a:t>Particulate penetration</a:t>
            </a:r>
          </a:p>
        </p:txBody>
      </p:sp>
      <p:pic>
        <p:nvPicPr>
          <p:cNvPr id="7" name="Picture 6">
            <a:extLst>
              <a:ext uri="{FF2B5EF4-FFF2-40B4-BE49-F238E27FC236}">
                <a16:creationId xmlns:a16="http://schemas.microsoft.com/office/drawing/2014/main" id="{FAE2F4FC-5598-C18F-2911-1D3F9D43CC0F}"/>
              </a:ext>
            </a:extLst>
          </p:cNvPr>
          <p:cNvPicPr>
            <a:picLocks noChangeAspect="1"/>
          </p:cNvPicPr>
          <p:nvPr/>
        </p:nvPicPr>
        <p:blipFill>
          <a:blip r:embed="rId2"/>
          <a:srcRect t="10727" b="16545"/>
          <a:stretch>
            <a:fillRect/>
          </a:stretch>
        </p:blipFill>
        <p:spPr>
          <a:xfrm>
            <a:off x="6400800" y="2760846"/>
            <a:ext cx="5067701" cy="2252312"/>
          </a:xfrm>
          <a:prstGeom prst="roundRect">
            <a:avLst/>
          </a:prstGeom>
        </p:spPr>
      </p:pic>
    </p:spTree>
    <p:extLst>
      <p:ext uri="{BB962C8B-B14F-4D97-AF65-F5344CB8AC3E}">
        <p14:creationId xmlns:p14="http://schemas.microsoft.com/office/powerpoint/2010/main" val="3126968069"/>
      </p:ext>
    </p:extLst>
  </p:cSld>
  <p:clrMapOvr>
    <a:masterClrMapping/>
  </p:clrMapOvr>
  <p:transition>
    <p:fade/>
  </p:transition>
</p:sld>
</file>

<file path=ppt/theme/theme1.xml><?xml version="1.0" encoding="utf-8"?>
<a:theme xmlns:a="http://schemas.openxmlformats.org/drawingml/2006/main" name="Ecolab New Brand 10_2022">
  <a:themeElements>
    <a:clrScheme name="Ecolab_New Brand 11_2022">
      <a:dk1>
        <a:srgbClr val="616365"/>
      </a:dk1>
      <a:lt1>
        <a:srgbClr val="FFFFFF"/>
      </a:lt1>
      <a:dk2>
        <a:srgbClr val="006BD3"/>
      </a:dk2>
      <a:lt2>
        <a:srgbClr val="ADAFAF"/>
      </a:lt2>
      <a:accent1>
        <a:srgbClr val="80B5E9"/>
      </a:accent1>
      <a:accent2>
        <a:srgbClr val="003675"/>
      </a:accent2>
      <a:accent3>
        <a:srgbClr val="39B549"/>
      </a:accent3>
      <a:accent4>
        <a:srgbClr val="DF3835"/>
      </a:accent4>
      <a:accent5>
        <a:srgbClr val="F17922"/>
      </a:accent5>
      <a:accent6>
        <a:srgbClr val="4FC2B0"/>
      </a:accent6>
      <a:hlink>
        <a:srgbClr val="006BD3"/>
      </a:hlink>
      <a:folHlink>
        <a:srgbClr val="813B9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olab New Brand 10_2022" id="{3B8FF4EA-8BB5-044F-8AF3-5029EB625ABA}" vid="{77E8358A-C35C-2544-93DE-8A6E1AF8DB6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13457f1-9f99-4bd1-8a1b-8dc4cbad8b34}" enabled="1" method="Standard" siteId="{c1eb5112-7946-4c9d-bc57-40040cfe3a91}" removed="0"/>
</clbl:labelList>
</file>

<file path=docProps/app.xml><?xml version="1.0" encoding="utf-8"?>
<Properties xmlns="http://schemas.openxmlformats.org/officeDocument/2006/extended-properties" xmlns:vt="http://schemas.openxmlformats.org/officeDocument/2006/docPropsVTypes">
  <Template>Ecolab_Nalco_Co-brand_PowerPoint_Template_2022</Template>
  <TotalTime>1040</TotalTime>
  <Words>2108</Words>
  <Application>Microsoft Office PowerPoint</Application>
  <PresentationFormat>Widescreen</PresentationFormat>
  <Paragraphs>353</Paragraphs>
  <Slides>37</Slides>
  <Notes>7</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MS PGothic</vt:lpstr>
      <vt:lpstr>Arial</vt:lpstr>
      <vt:lpstr>Arial Black</vt:lpstr>
      <vt:lpstr>Calibri</vt:lpstr>
      <vt:lpstr>System Font Regular</vt:lpstr>
      <vt:lpstr>Wingdings</vt:lpstr>
      <vt:lpstr>ヒラギノ角ゴ Pro W3</vt:lpstr>
      <vt:lpstr>Ecolab New Brand 10_2022</vt:lpstr>
      <vt:lpstr>PowerPoint Presentation</vt:lpstr>
      <vt:lpstr>PowerPoint Presentation</vt:lpstr>
      <vt:lpstr>PowerPoint Presentation</vt:lpstr>
      <vt:lpstr> </vt:lpstr>
      <vt:lpstr>What is Foam?</vt:lpstr>
      <vt:lpstr>Where does the foam come from?</vt:lpstr>
      <vt:lpstr>What is a Defoamer? </vt:lpstr>
      <vt:lpstr>Types of Defoamers</vt:lpstr>
      <vt:lpstr>How Does a Defoamer Work?</vt:lpstr>
      <vt:lpstr>Choosing the Proper Defoamer </vt:lpstr>
      <vt:lpstr>The Type of Defoamer is dictated by Several Factors</vt:lpstr>
      <vt:lpstr>What’s Next?</vt:lpstr>
      <vt:lpstr>Foam Cell Recirculator </vt:lpstr>
      <vt:lpstr>Existing Product</vt:lpstr>
      <vt:lpstr>Customized Formulation</vt:lpstr>
      <vt:lpstr>The Type of Defoamer is dictated by Several Factors</vt:lpstr>
      <vt:lpstr>Chemistry Options</vt:lpstr>
      <vt:lpstr>What is Oil-Concentrate?</vt:lpstr>
      <vt:lpstr>Oil-based Defoamers</vt:lpstr>
      <vt:lpstr>PowerPoint Presentation</vt:lpstr>
      <vt:lpstr>PowerPoint Presentation</vt:lpstr>
      <vt:lpstr>Defoamer Actives</vt:lpstr>
      <vt:lpstr>PowerPoint Presentation</vt:lpstr>
      <vt:lpstr>PowerPoint Presentation</vt:lpstr>
      <vt:lpstr>PowerPoint Presentation</vt:lpstr>
      <vt:lpstr>PowerPoint Presentation</vt:lpstr>
      <vt:lpstr>Program Selection</vt:lpstr>
      <vt:lpstr>Screening - Recirculator Use </vt:lpstr>
      <vt:lpstr>Surface &amp; Entrained Air Control</vt:lpstr>
      <vt:lpstr>Why does hitting the target matter?</vt:lpstr>
      <vt:lpstr>What Impacts Antifoam Performance?</vt:lpstr>
      <vt:lpstr>Whitewater Process – Feed Points</vt:lpstr>
      <vt:lpstr>Troubleshooting starter guide</vt:lpstr>
      <vt:lpstr>Surety of Supply Program</vt:lpstr>
      <vt:lpstr>Example Skid </vt:lpstr>
      <vt:lpstr>PowerPoint Presentation</vt:lpstr>
      <vt:lpstr>The Science of suds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 Philip Yu, Ph.D.</dc:creator>
  <cp:lastModifiedBy>Smith, Paul</cp:lastModifiedBy>
  <cp:revision>163</cp:revision>
  <cp:lastPrinted>2019-05-07T22:43:26Z</cp:lastPrinted>
  <dcterms:created xsi:type="dcterms:W3CDTF">2019-06-04T19:10:31Z</dcterms:created>
  <dcterms:modified xsi:type="dcterms:W3CDTF">2025-10-25T23:37:43Z</dcterms:modified>
</cp:coreProperties>
</file>