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35" d="100"/>
          <a:sy n="35" d="100"/>
        </p:scale>
        <p:origin x="100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29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0F63A-2F49-EE6C-68F8-702AF4219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C4AFD-3124-4D87-D849-B61106D0B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3B1EA-197C-232B-DB48-079B1A25AD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1990F-8612-76FA-57B3-ADA776EF2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CAABE-08BA-B409-F043-A1C979234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9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BE7045-C3F2-5FD9-B7A4-8351B3DA98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B30B35-230B-18E8-B095-702ED89FE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75E55-5B53-A033-32D5-5368E4E6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AE012-14DE-A67C-38BE-5DF78F68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E5847-7A04-FBCE-C28C-A4BD0927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8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CC5B4-A0B5-155B-E212-1E4215316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623EB-F600-D69B-E716-2E3CAAF2A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08B55-F968-AB4D-2C90-FE19190F3F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7B509-2CB0-E869-37B8-8FE946C71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7F54F-C548-32B1-E1BA-5FF620001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F4853-27CE-567E-BCDF-9AD2119E9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782BE1-0D46-5FE2-A201-57036F5E3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17146-CD65-7AA2-D75F-EC5EA95570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73102-A36D-35A7-97DD-5A66B8D41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7D9CA-A6C4-D825-7F7A-78744BA60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53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1A473-0C14-8B0D-00E4-E67681555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23AE5-1963-8C07-6168-DC1357243F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9BFE95-5881-D53C-7AD6-3C4016468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BDE42-EB25-49B2-59B9-B01B1F34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5FF7C3-49A2-9451-9D49-04E0C6E0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3535E-91C9-1233-C50E-39469EAF4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E5F2E-120B-91FC-61CE-5EE9A9E5C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83A71-DED0-578E-DA40-D11D8A1F6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6E86E-259D-DF81-5201-ABD002F11E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16A81B-8B20-171C-4B0A-720581CF29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AFD977-9A14-5614-D423-8B0B238122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FD9AA7-3210-B6AB-F961-3C048D008E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9CDCCF-F424-B3E1-343B-7D6E3FA81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A0DA1F-9609-B284-0F2A-D308AF0A1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36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116CC-797C-0DE8-F3D1-76CFB64B6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35E5B-D7CC-2961-64DF-F03CD5722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423FC-443A-4BFB-028C-DEF4D6F04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649A00-A68E-747E-5554-EC2C775F3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5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040DE-9D2C-9896-1BA7-7A76AD1F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A0EAE3-BAF8-9752-FF58-9B272FEF0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3A45D-37A4-E67E-6803-DC7EF3F9E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6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9E830-EBCE-1534-8A7F-71744CB8A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7D718-9B15-F90C-3CBB-8A696ABBB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FF379-6C6C-D4DE-4DAB-57192B1633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C4195-AE03-9F0F-B298-31F047177A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07F36-5A03-F87F-E587-6E5787CC1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43603-70C0-1265-0DA1-C01AED24D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2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63A07-2394-BBD9-B62F-848082EA4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806189-7B30-7E4D-64AB-1CC91A0C40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A38E1-D099-38A2-D725-3654D3B9E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E182D-65F5-994E-ED75-E708E39FDB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A894E4-92C4-E742-80CE-9354E3C7DA2A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9B3F7F-5087-75E6-B54B-4C76AC2C2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59969-DFAA-D6EE-3449-63A27BDC1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73123E-0545-E348-B37C-110BA21B3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7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rectangular object with orange text&#10;&#10;Description automatically generated">
            <a:extLst>
              <a:ext uri="{FF2B5EF4-FFF2-40B4-BE49-F238E27FC236}">
                <a16:creationId xmlns:a16="http://schemas.microsoft.com/office/drawing/2014/main" id="{F6132327-4F4C-A793-94F7-3618E80B5D4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350" y="0"/>
            <a:ext cx="121793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46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E031-C1A4-6C9C-D148-55A52249986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0321FA-9EED-3DED-8E5B-4F62743A776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74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F062C5AC-9FF6-924C-B4F8-59D52F60FDEB}" vid="{4EA6E6CD-8475-4E41-8EAC-875D4E1549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Kalinowski, JK</dc:creator>
  <cp:lastModifiedBy>Deborah Reale</cp:lastModifiedBy>
  <cp:revision>3</cp:revision>
  <dcterms:created xsi:type="dcterms:W3CDTF">2023-12-04T13:42:07Z</dcterms:created>
  <dcterms:modified xsi:type="dcterms:W3CDTF">2024-01-16T16:49:24Z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2023-12-04T13:48:04Z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8fdb7bbf-1ae9-4919-8db5-242735c072c9</vt:lpwstr>
  </property>
  <property fmtid="{D5CDD505-2E9C-101B-9397-08002B2CF9AE}" pid="8" name="MSIP_Label_2bbab825-a111-45e4-86a1-18cee0005896_ContentBits">
    <vt:lpwstr>2</vt:lpwstr>
  </property>
  <property fmtid="{D5CDD505-2E9C-101B-9397-08002B2CF9AE}" pid="9" name="ClassificationContentMarkingFooterLocations">
    <vt:lpwstr>Office Theme:10</vt:lpwstr>
  </property>
  <property fmtid="{D5CDD505-2E9C-101B-9397-08002B2CF9AE}" pid="10" name="ClassificationContentMarkingFooterText">
    <vt:lpwstr>Information Classification: General</vt:lpwstr>
  </property>
</Properties>
</file>