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90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7A449-6766-E945-AD68-F847E2A5B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C95FB-37AC-85A5-8287-801BF2D7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3D2A3-AC73-21CB-A545-5EB4E254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D21C8-064A-44D0-65D8-6CED4FF7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D1B1-9CC1-7AE4-367D-BD45AE6F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F7D6-FFA5-8E0C-9AB9-67B57C44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67784-97F0-952C-F519-EF0021966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2CF97-1803-FE94-0CAD-CFFB90FE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B9A7C-B9F7-29E7-FDFD-B363D2FE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12762-DF16-6C5B-AA69-3FABC484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05ACD-9201-5FA5-E764-37858D1A8F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FEB0D7-9008-15E0-A360-6D45E073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B04D5-01C7-BEED-9B34-D3ED39D8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B9660-933D-C360-240F-95A2BC28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C336E-1C2A-6296-CE24-7C5885ED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2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A78AA-E46E-CFEE-8296-20193797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B7D0-BD97-9EBB-3938-2C585AF7F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4D1FC-3B4A-DE0B-6FD2-7B39D758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66C5F-A704-BA78-8D9A-4C0E2BD3D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2F482-4B0A-FB71-AFBD-78BCF9FF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2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33B6-ED68-AA83-14D8-F94174BC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FA129-EB23-7489-3B97-615A2B78B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34A2C-A593-7069-8228-FDDEBA47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75BEF-765A-64D4-81B6-EBE2B517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F7080-5A02-A8D1-41EF-AFA36F49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0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3B2FF-FE8C-62FB-BA99-17E9B821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45BEA-CA4E-ED25-A4F3-0D73083D0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29129-9DD4-048D-3BEE-9A121EEF6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A9DAF-C940-5B76-5154-8B3A3E98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A9528-DC39-E5BC-26DB-F89AD7DA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CA117-F4E7-00A3-C1CB-FEC5839E4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A7D51-8EF9-1230-B78B-CCE3EACE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E6A6-3351-269A-CB59-194922DC1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F5FD8-267F-D54A-2111-DFB4A0519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4AB35-1819-B312-B68C-F504F164C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FE615-2EF8-641B-D29B-0C97DDFD9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BCD1A8-9781-B0CD-867A-9D433013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075E-0301-9C94-0B5F-E852B1FB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46715-0BBD-3974-051D-3215408D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4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E0A59-2B64-5A9B-5932-C6260707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435BB0-834E-00C7-240F-5F0ED45C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5C3CA-657A-4A8C-DA38-EF687AAD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7B2F0-06B5-C680-6F08-5E2311F9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57983-99A6-C5F7-DD3B-38358137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F4700-7153-22F0-1A51-ADCF204B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F7C51-0A83-9F41-4B72-F0948C0CE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2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D22C-CC9D-5813-4C6C-0AEA287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AFD8B-E511-7D1C-9F2E-1F0839E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855E8-9595-68D2-5302-315844AC3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FA0ED-DBEA-364D-C309-A4C8D7BB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12BC-9DCD-10BA-AC87-57EDC8C8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4062-8F69-4B3F-2430-DD80813D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6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D4F6-F812-9FAB-6D42-9B5C8263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6F934-9838-1ABA-48EE-111D613E7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D914B-CD6F-3112-749E-2893A2870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6BB41-5748-602A-080D-05DFAB66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BFAC1-169C-B8DC-481D-930FEAB5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69C93-93F6-AB24-5C9F-73E8E189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4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95D05F-953A-36BE-427C-F3D0E563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460F3-A434-00A5-15CC-B2E74B59C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BF641-9EEF-BD08-035B-C5BB3622D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93BD36-8B7C-42DC-B2F5-4646D3E517BF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34C83-1C62-F991-B496-8690E7866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E090D-1147-B78B-BD42-1042B3278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8637E4-4634-4CB9-91B8-C04303D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C38B1C-BD43-108C-9F77-0A3C247B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Homonization</a:t>
            </a:r>
            <a:endParaRPr lang="sv-SE" dirty="0"/>
          </a:p>
        </p:txBody>
      </p:sp>
      <p:pic>
        <p:nvPicPr>
          <p:cNvPr id="7" name="20240617_124402">
            <a:hlinkClick r:id="" action="ppaction://media"/>
            <a:extLst>
              <a:ext uri="{FF2B5EF4-FFF2-40B4-BE49-F238E27FC236}">
                <a16:creationId xmlns:a16="http://schemas.microsoft.com/office/drawing/2014/main" id="{ACE9A7FC-8CDF-4420-03FC-3603F9B936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860" t="25538" r="28674" b="10479"/>
          <a:stretch>
            <a:fillRect/>
          </a:stretch>
        </p:blipFill>
        <p:spPr>
          <a:xfrm>
            <a:off x="6929670" y="163632"/>
            <a:ext cx="5262330" cy="262405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42D39-EBDC-016B-075E-6B30643C048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/>
              <a:t>Formulations with two and three passages through homogenizer</a:t>
            </a:r>
          </a:p>
          <a:p>
            <a:pPr eaLnBrk="1" hangingPunct="1"/>
            <a:r>
              <a:rPr lang="en-US" dirty="0"/>
              <a:t>15% of </a:t>
            </a:r>
            <a:r>
              <a:rPr lang="en-US" dirty="0" err="1"/>
              <a:t>of</a:t>
            </a:r>
            <a:r>
              <a:rPr lang="en-US" dirty="0"/>
              <a:t> CMC</a:t>
            </a:r>
          </a:p>
          <a:p>
            <a:pPr eaLnBrk="1" hangingPunct="1"/>
            <a:r>
              <a:rPr lang="en-US" dirty="0"/>
              <a:t>Improved curtain </a:t>
            </a:r>
            <a:r>
              <a:rPr lang="en-US" dirty="0" err="1"/>
              <a:t>eveneness</a:t>
            </a:r>
            <a:r>
              <a:rPr lang="en-US" dirty="0"/>
              <a:t> with three passages through the homogenizer</a:t>
            </a:r>
          </a:p>
          <a:p>
            <a:pPr eaLnBrk="1" hangingPunct="1"/>
            <a:endParaRPr lang="en-SE" dirty="0"/>
          </a:p>
        </p:txBody>
      </p:sp>
      <p:pic>
        <p:nvPicPr>
          <p:cNvPr id="5" name="20240617_103429">
            <a:hlinkClick r:id="" action="ppaction://media"/>
            <a:extLst>
              <a:ext uri="{FF2B5EF4-FFF2-40B4-BE49-F238E27FC236}">
                <a16:creationId xmlns:a16="http://schemas.microsoft.com/office/drawing/2014/main" id="{445137C1-70AC-D50C-E254-C0385428AE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4480.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1486" y="3153206"/>
            <a:ext cx="5210514" cy="29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9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23</Words>
  <Application>Microsoft Office PowerPoint</Application>
  <PresentationFormat>Widescreen</PresentationFormat>
  <Paragraphs>4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Homonization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 Stiede</dc:creator>
  <cp:lastModifiedBy>Pat Stiede</cp:lastModifiedBy>
  <cp:revision>1</cp:revision>
  <dcterms:created xsi:type="dcterms:W3CDTF">2026-05-21T21:39:30Z</dcterms:created>
  <dcterms:modified xsi:type="dcterms:W3CDTF">2026-05-21T21:41:15Z</dcterms:modified>
</cp:coreProperties>
</file>