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FF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28B5-B72E-E398-08FD-2CA9959B1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7A856-A59C-67E9-1FF6-C9AD9AA18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67F2-C7E3-6DB2-405E-B7860E1B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1A420A-9279-3F4E-BB0C-2C31BFE7E9F8}" type="datetimeFigureOut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87259-EFCB-FDE1-0A01-08D2B002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67527-36B9-CD8F-7A75-94DDF1F5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7708F-870C-0249-80F6-C41ECAEB0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28B5-B72E-E398-08FD-2CA9959B1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7A856-A59C-67E9-1FF6-C9AD9AA18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67F2-C7E3-6DB2-405E-B7860E1B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1A420A-9279-3F4E-BB0C-2C31BFE7E9F8}" type="datetimeFigureOut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87259-EFCB-FDE1-0A01-08D2B002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67527-36B9-CD8F-7A75-94DDF1F5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7708F-870C-0249-80F6-C41ECAEB0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4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yellow background with text&#10;&#10;Description automatically generated">
            <a:extLst>
              <a:ext uri="{FF2B5EF4-FFF2-40B4-BE49-F238E27FC236}">
                <a16:creationId xmlns:a16="http://schemas.microsoft.com/office/drawing/2014/main" id="{553C3102-ED63-1896-EE8A-7EC6276AF9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8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yellow rectangular frame&#10;&#10;Description automatically generated">
            <a:extLst>
              <a:ext uri="{FF2B5EF4-FFF2-40B4-BE49-F238E27FC236}">
                <a16:creationId xmlns:a16="http://schemas.microsoft.com/office/drawing/2014/main" id="{9157AE21-A416-B340-60BD-89AF1FA5DE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5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75F512-9236-39CB-BBBC-522768449770}"/>
              </a:ext>
            </a:extLst>
          </p:cNvPr>
          <p:cNvSpPr txBox="1"/>
          <p:nvPr/>
        </p:nvSpPr>
        <p:spPr>
          <a:xfrm>
            <a:off x="0" y="251821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 to go here</a:t>
            </a:r>
            <a:endParaRPr lang="en-US" sz="9600" spc="-15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9D6930-0F70-5B0B-E662-1498A1699AAF}"/>
              </a:ext>
            </a:extLst>
          </p:cNvPr>
          <p:cNvSpPr txBox="1"/>
          <p:nvPr/>
        </p:nvSpPr>
        <p:spPr>
          <a:xfrm>
            <a:off x="0" y="458151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Information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2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0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24_ppt  -  Read-Only" id="{B055E89E-F944-9B4E-99D9-2B5385D546B8}" vid="{DAD60459-8C3B-3141-831A-43CCBAD9C1D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24_ppt  -  Read-Only" id="{B055E89E-F944-9B4E-99D9-2B5385D546B8}" vid="{3636A447-E50B-614F-8B7F-4D64EEF4C4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Office Theme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Kalinowski, JK</dc:creator>
  <cp:lastModifiedBy>Kalinowski, JK</cp:lastModifiedBy>
  <cp:revision>1</cp:revision>
  <dcterms:created xsi:type="dcterms:W3CDTF">2024-03-15T23:04:35Z</dcterms:created>
  <dcterms:modified xsi:type="dcterms:W3CDTF">2024-03-15T23:05:11Z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2023-08-04T15:59:34Z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d4c64e10-fa5c-48f0-a533-64aa799e0036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Theme:10\Custom Design:10\1_Custom Design:10</vt:lpwstr>
  </property>
  <property fmtid="{D5CDD505-2E9C-101B-9397-08002B2CF9AE}" pid="10" name="ClassificationContentMarkingFooterText">
    <vt:lpwstr>Information Classification: General</vt:lpwstr>
  </property>
</Properties>
</file>