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5C3AD-3C3C-A539-713E-B53F70FD1A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108BE3-DCA6-F181-E435-743522757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21664-072B-69E9-20CE-CBE513AB0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7C3FD-95DE-4194-ED21-D1EA22CB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CCE38-C9AA-C74D-FD16-F106CBA8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8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5A50-61AF-B110-BF21-9BD84D08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1C597-CDAF-766D-E1A8-8E42DB105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60C84-0A0B-13F2-5618-1154B64AA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2065B-458D-0A2D-2429-4E2FB111E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0F7B7-986F-EB07-D72C-82D4EAB55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2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4C66-92C5-5342-75AC-214409721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504D3-4ABE-DF54-EE0F-8A6541EEE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C37D7-0641-343E-42A6-160BAD20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D40A9-A7F2-E978-F64E-BDC9CCD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815CB-B3FE-DCB3-FBC7-A96090A9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6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3E0C-4A05-7662-F4C2-D4330764E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B57C9-55B5-1D02-FB6A-9B6AB8C07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4E1B6A-550A-FA82-38AF-D27C7FE89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082C2-E8E4-44ED-55C0-D429B2912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ACF66-E8CE-D981-D84B-E06A3CF3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F15C7C-96E0-DAFE-6EA5-0FB3AE38B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25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7634-D07E-9CD8-CA1E-4FAD35F2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0F20-FFD9-3A9F-D8AC-8658B1EB3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4DE9BD-8C4F-F463-F813-B071D4378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75425-C3FB-2A60-C1E2-D695BCDF77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923A31-D1B8-CDA1-C1BB-8AE271239D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CCC477-F8DC-A6AB-F5AA-CF5E62782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1F6B46-8BA6-C1E4-CE73-911E3B01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2AAC4-12AB-8F52-5B17-7652FA53D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16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FB76F-7CF3-5A39-E94D-A8B676351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1D8C1E-3380-3D00-602B-C0C6184F1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BDB26-97A2-ECDE-81C7-7ACD908B6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94966-AFBA-65EB-4A87-FB3F1B15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2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7B1A46-532F-29A5-8F92-5966CD3E1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FFF4FB-BFA6-2256-4C4F-2214C21DC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BE402-6EDF-0649-691C-E1D21DF5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7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59A0B-5AA1-D5B2-51A8-6608FF80A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1BF28-85F4-B8A3-2C36-55DFFEE46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A0F58-F518-AF1C-F0C6-EADB0C0B6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1FD5C-D9B4-6E25-6FFC-4C5893AD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2B38D-E8E0-6066-9AF8-CF7ABD0CA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0077E-B3EB-9C8B-0D34-2AABED30E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62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CC911-38B1-BC7B-1DF4-1EE83F2E9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EB329D-9245-28DB-4007-9DA91E3941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464AA-11A8-F991-8B25-2F4E19273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1050B-4717-CFFB-DEF7-888CA42C5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6B219-1AFC-3B61-E5F7-71B2801C8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22A50-9BF2-ECD8-EBF8-661EC179A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81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5B8E8-8C89-0770-13E5-1C9D39D10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D92827-1565-7DC7-ACB8-B8DB7E73D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4F2F2-C1AA-F645-CF01-FEA1CC0BD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DCCB7-10A0-D007-FFC1-5AE548A82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5B6C1-4B52-F7FF-D8ED-EBB8DB7F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57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78A183-9E41-9B8E-0DC6-BB6E02201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A35390-10F5-EABF-1BFD-636FFAF5D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BB16B-A720-B141-F9A4-39B77A1A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92F03-0A12-02B6-76B9-5E21AD144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892A6-BF54-BA73-D938-629425D57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41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24E3B0-D930-6BAE-098E-A2A6FC2CD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136BB-8F10-2448-3AEB-021EC4B15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26903-F9F5-8983-0925-BCF9828ED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E27A5-D1AF-4A0B-8DB7-E7AD42A88711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BC567-D636-D1F1-0E7E-52E6B3A8A5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EDA5D-9FF7-7759-DACF-15A063E71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83ADA-E45E-4734-8FAA-24F0B17DD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4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2" descr="Diagram&#10;&#10;Description automatically generated">
            <a:extLst>
              <a:ext uri="{FF2B5EF4-FFF2-40B4-BE49-F238E27FC236}">
                <a16:creationId xmlns:a16="http://schemas.microsoft.com/office/drawing/2014/main" id="{4B8A8C67-8472-97BC-DE73-786533380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5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6A630C4-9B37-BADD-D9B4-ACE048534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40" y="-1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2959697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B97CDEE-FF4B-8286-6645-093F978CA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57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8D524755-E5D5-FB09-442B-1582401B9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5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32FDBDC-D160-1BE7-5728-FB939137F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9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F33F91D-ACB3-3D4E-F847-7762F8338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08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1906883-E737-AF33-AAA2-425B243F9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0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chart, application, table&#10;&#10;Description automatically generated">
            <a:extLst>
              <a:ext uri="{FF2B5EF4-FFF2-40B4-BE49-F238E27FC236}">
                <a16:creationId xmlns:a16="http://schemas.microsoft.com/office/drawing/2014/main" id="{EAC83370-3549-C44F-7EE9-FE3E7EE58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7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01E6A5E-4A98-D6CB-4A25-E68A1BA7F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54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D7DA4EDE-046E-1687-129F-5780CA4AD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45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52F7795-C563-3D82-FE69-AEA6A12A0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242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C82217B-25EB-B6BF-8865-7C09BC576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23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F31A2775-3BF5-582B-9FD9-6E5939158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05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CB87247-0D1B-782F-0DE9-9C43D8F52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49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8F920C8-9008-764E-5CB9-148969574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31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0CE698E-A25C-0D65-560D-0C88353AA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71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376EFBE-26FB-4C45-4B9A-BA3088C24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37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E0A03CA-F1E0-2728-521F-99EC3AE92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641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7938E54-5FB9-FB16-F01D-A673BD3D2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820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8CAF84E-EA79-57F8-2838-7C089BD11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47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F1429C5-3ECF-8E5D-45E8-2B4BDBFDA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39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1314EEBA-8839-C0BD-5AFA-2E80D9828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836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hart&#10;&#10;Description automatically generated">
            <a:extLst>
              <a:ext uri="{FF2B5EF4-FFF2-40B4-BE49-F238E27FC236}">
                <a16:creationId xmlns:a16="http://schemas.microsoft.com/office/drawing/2014/main" id="{1211D66F-0A21-93D8-721B-A0BDD85FF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29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AE42FF0-40F5-5D9C-4EE2-B66A8856C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83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73F1BCC0-3823-253E-69C6-C8C935948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00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7239BBD-9CDF-A19E-674C-44D29780B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03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1B8D45D-D276-DE28-AE09-F1E1CD700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23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B16BE307-15E5-55EC-63A9-5DC9FD7C3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01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C31CAE3C-5E06-8242-EE24-D3C45EC63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49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45451EF-CE84-0B99-72BF-901072CCA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73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EF68C0C-EA9D-0EDB-8307-D44CF2D20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369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9AE7F110-1162-2DF7-EFCE-11913C9AF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2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247B7E7-06DA-2602-900E-52C1447DD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08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2702307A-4BED-B5CA-3038-A1D39C734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685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3F38E3A-E098-9B59-7A0F-FA8485A84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80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D7C45F9-5D1D-93DB-EC15-318C5E29F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467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6FE4AAB0-5D4A-3FCD-8B90-F5D74BB4F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713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8E7F032-D4B1-5085-4997-51A32A197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837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, text&#10;&#10;Description automatically generated">
            <a:extLst>
              <a:ext uri="{FF2B5EF4-FFF2-40B4-BE49-F238E27FC236}">
                <a16:creationId xmlns:a16="http://schemas.microsoft.com/office/drawing/2014/main" id="{C8C7EFC7-0FB8-E85F-7B72-169F3D511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23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DF9A678-CA7A-1451-F9F1-C664C0469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792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1534B68-70BA-6299-9222-0B676ACA5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8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text&#10;&#10;Description automatically generated">
            <a:extLst>
              <a:ext uri="{FF2B5EF4-FFF2-40B4-BE49-F238E27FC236}">
                <a16:creationId xmlns:a16="http://schemas.microsoft.com/office/drawing/2014/main" id="{AFFB6E4A-A5C8-0D3C-E7DB-DE8D2448A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336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, application&#10;&#10;Description automatically generated">
            <a:extLst>
              <a:ext uri="{FF2B5EF4-FFF2-40B4-BE49-F238E27FC236}">
                <a16:creationId xmlns:a16="http://schemas.microsoft.com/office/drawing/2014/main" id="{670AA832-1F6C-E81A-1328-F441AFEEE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667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AFBAAAF-6985-FD72-F3EC-388E08E84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631" y="18473"/>
            <a:ext cx="9094737" cy="682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51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Dixon</dc:creator>
  <cp:lastModifiedBy>Kristin Dixon</cp:lastModifiedBy>
  <cp:revision>1</cp:revision>
  <dcterms:created xsi:type="dcterms:W3CDTF">2022-09-12T14:42:23Z</dcterms:created>
  <dcterms:modified xsi:type="dcterms:W3CDTF">2022-09-12T14:59:27Z</dcterms:modified>
</cp:coreProperties>
</file>