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0"/>
  </p:notesMasterIdLst>
  <p:sldIdLst>
    <p:sldId id="258" r:id="rId2"/>
    <p:sldId id="267" r:id="rId3"/>
    <p:sldId id="273" r:id="rId4"/>
    <p:sldId id="272" r:id="rId5"/>
    <p:sldId id="271" r:id="rId6"/>
    <p:sldId id="270" r:id="rId7"/>
    <p:sldId id="269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6143"/>
    <a:srgbClr val="1D58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1" autoAdjust="0"/>
    <p:restoredTop sz="85696" autoAdjust="0"/>
  </p:normalViewPr>
  <p:slideViewPr>
    <p:cSldViewPr snapToGrid="0">
      <p:cViewPr varScale="1">
        <p:scale>
          <a:sx n="54" d="100"/>
          <a:sy n="54" d="100"/>
        </p:scale>
        <p:origin x="9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0BB3-3CCB-4FE5-991B-82F6BCB48AF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6DE6-3336-457D-A091-FA20AC1C5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21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005139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04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97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27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05858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718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059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757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05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309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5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361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6BC6A0D-8979-47FF-B606-70528EF8E5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2594" y="1586839"/>
            <a:ext cx="9056876" cy="1986147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442594" y="3638298"/>
            <a:ext cx="9056876" cy="1691640"/>
          </a:xfrm>
        </p:spPr>
        <p:txBody>
          <a:bodyPr>
            <a:normAutofit/>
          </a:bodyPr>
          <a:lstStyle/>
          <a:p>
            <a:endParaRPr dirty="0">
              <a:solidFill>
                <a:schemeClr val="tx2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92CCBF-1641-4D35-9B74-6E4981730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 descr="A black and white logo&#10;&#10;Description automatically generated">
            <a:extLst>
              <a:ext uri="{FF2B5EF4-FFF2-40B4-BE49-F238E27FC236}">
                <a16:creationId xmlns:a16="http://schemas.microsoft.com/office/drawing/2014/main" id="{FDF4A9BD-7C7B-3A75-0131-5C31617C24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7740" y="242210"/>
            <a:ext cx="3097668" cy="74344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95BC542-24C0-C2CC-A38A-681833B1F075}"/>
              </a:ext>
            </a:extLst>
          </p:cNvPr>
          <p:cNvSpPr txBox="1"/>
          <p:nvPr/>
        </p:nvSpPr>
        <p:spPr>
          <a:xfrm>
            <a:off x="602673" y="6232014"/>
            <a:ext cx="67600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326143"/>
                </a:solidFill>
                <a:effectLst/>
                <a:latin typeface="Montserrat" panose="00000500000000000000" pitchFamily="2" charset="0"/>
              </a:rPr>
              <a:t>Fiberglass Mat Technology Forum | October 17-19, 2023</a:t>
            </a:r>
          </a:p>
        </p:txBody>
      </p:sp>
    </p:spTree>
    <p:extLst>
      <p:ext uri="{BB962C8B-B14F-4D97-AF65-F5344CB8AC3E}">
        <p14:creationId xmlns:p14="http://schemas.microsoft.com/office/powerpoint/2010/main" val="29923494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6BC6A0D-8979-47FF-B606-70528EF8E5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92CCBF-1641-4D35-9B74-6E4981730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3" descr="A black and white logo&#10;&#10;Description automatically generated">
            <a:extLst>
              <a:ext uri="{FF2B5EF4-FFF2-40B4-BE49-F238E27FC236}">
                <a16:creationId xmlns:a16="http://schemas.microsoft.com/office/drawing/2014/main" id="{263119BA-51D4-864D-322C-A4EC049D0E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7740" y="242210"/>
            <a:ext cx="3097668" cy="743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9361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6BC6A0D-8979-47FF-B606-70528EF8E5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92CCBF-1641-4D35-9B74-6E4981730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" name="Picture 1" descr="A black and white logo&#10;&#10;Description automatically generated">
            <a:extLst>
              <a:ext uri="{FF2B5EF4-FFF2-40B4-BE49-F238E27FC236}">
                <a16:creationId xmlns:a16="http://schemas.microsoft.com/office/drawing/2014/main" id="{506AD202-8187-EF2E-48A5-BC4FFA6DB5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7740" y="242210"/>
            <a:ext cx="3097668" cy="743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4829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6BC6A0D-8979-47FF-B606-70528EF8E5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92CCBF-1641-4D35-9B74-6E4981730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" name="Picture 1" descr="A black and white logo&#10;&#10;Description automatically generated">
            <a:extLst>
              <a:ext uri="{FF2B5EF4-FFF2-40B4-BE49-F238E27FC236}">
                <a16:creationId xmlns:a16="http://schemas.microsoft.com/office/drawing/2014/main" id="{A41FF57C-50AB-CC2E-BF13-E497F20BD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7740" y="242210"/>
            <a:ext cx="3097668" cy="743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9167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6BC6A0D-8979-47FF-B606-70528EF8E5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92CCBF-1641-4D35-9B74-6E4981730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" name="Picture 1" descr="A black and white logo&#10;&#10;Description automatically generated">
            <a:extLst>
              <a:ext uri="{FF2B5EF4-FFF2-40B4-BE49-F238E27FC236}">
                <a16:creationId xmlns:a16="http://schemas.microsoft.com/office/drawing/2014/main" id="{9998C26C-DE99-9ABB-0C0E-E85BA18560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7740" y="242210"/>
            <a:ext cx="3097668" cy="743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6243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6BC6A0D-8979-47FF-B606-70528EF8E5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92CCBF-1641-4D35-9B74-6E4981730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" name="Picture 1" descr="A black and white logo&#10;&#10;Description automatically generated">
            <a:extLst>
              <a:ext uri="{FF2B5EF4-FFF2-40B4-BE49-F238E27FC236}">
                <a16:creationId xmlns:a16="http://schemas.microsoft.com/office/drawing/2014/main" id="{91E73F50-D43F-20B3-D953-789ECEC68E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7740" y="242210"/>
            <a:ext cx="3097668" cy="743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8770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6BC6A0D-8979-47FF-B606-70528EF8E5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92CCBF-1641-4D35-9B74-6E4981730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" name="Picture 1" descr="A black and white logo&#10;&#10;Description automatically generated">
            <a:extLst>
              <a:ext uri="{FF2B5EF4-FFF2-40B4-BE49-F238E27FC236}">
                <a16:creationId xmlns:a16="http://schemas.microsoft.com/office/drawing/2014/main" id="{99B03ECF-7232-8806-6C8F-D4542BD463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7740" y="242210"/>
            <a:ext cx="3097668" cy="743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165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6BC6A0D-8979-47FF-B606-70528EF8E5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92CCBF-1641-4D35-9B74-6E4981730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" name="Picture 1" descr="A black and white logo&#10;&#10;Description automatically generated">
            <a:extLst>
              <a:ext uri="{FF2B5EF4-FFF2-40B4-BE49-F238E27FC236}">
                <a16:creationId xmlns:a16="http://schemas.microsoft.com/office/drawing/2014/main" id="{B481A8F2-AD85-E6FB-3142-46A3A20AD3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7740" y="242210"/>
            <a:ext cx="3097668" cy="743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9006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WebED7B</Template>
  <TotalTime>8</TotalTime>
  <Words>10</Words>
  <Application>Microsoft Office PowerPoint</Application>
  <PresentationFormat>Widescreen</PresentationFormat>
  <Paragraphs>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Schoolbook</vt:lpstr>
      <vt:lpstr>Montserrat</vt:lpstr>
      <vt:lpstr>Wingdings 2</vt:lpstr>
      <vt:lpstr>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 Dixon</dc:creator>
  <cp:lastModifiedBy>Kristin Dixon</cp:lastModifiedBy>
  <cp:revision>1</cp:revision>
  <dcterms:created xsi:type="dcterms:W3CDTF">2023-07-19T18:08:06Z</dcterms:created>
  <dcterms:modified xsi:type="dcterms:W3CDTF">2023-07-19T18:16:57Z</dcterms:modified>
</cp:coreProperties>
</file>